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235623E2-FCF0-4217-A4BC-50915EA28F61}"/>
    <pc:docChg chg="custSel modSld">
      <pc:chgData name="Ellsworth, Tricia" userId="01d6a956-2361-406b-8257-931c99b3a1b5" providerId="ADAL" clId="{235623E2-FCF0-4217-A4BC-50915EA28F61}" dt="2021-03-23T19:07:55.497" v="51"/>
      <pc:docMkLst>
        <pc:docMk/>
      </pc:docMkLst>
      <pc:sldChg chg="addSp modSp modAnim">
        <pc:chgData name="Ellsworth, Tricia" userId="01d6a956-2361-406b-8257-931c99b3a1b5" providerId="ADAL" clId="{235623E2-FCF0-4217-A4BC-50915EA28F61}" dt="2021-03-23T19:07:40.014" v="44" actId="1076"/>
        <pc:sldMkLst>
          <pc:docMk/>
          <pc:sldMk cId="201508045" sldId="256"/>
        </pc:sldMkLst>
        <pc:spChg chg="mod">
          <ac:chgData name="Ellsworth, Tricia" userId="01d6a956-2361-406b-8257-931c99b3a1b5" providerId="ADAL" clId="{235623E2-FCF0-4217-A4BC-50915EA28F61}" dt="2021-03-23T19:07:40.014" v="44" actId="1076"/>
          <ac:spMkLst>
            <pc:docMk/>
            <pc:sldMk cId="201508045" sldId="256"/>
            <ac:spMk id="2" creationId="{00000000-0000-0000-0000-000000000000}"/>
          </ac:spMkLst>
        </pc:spChg>
        <pc:picChg chg="add mod">
          <ac:chgData name="Ellsworth, Tricia" userId="01d6a956-2361-406b-8257-931c99b3a1b5" providerId="ADAL" clId="{235623E2-FCF0-4217-A4BC-50915EA28F61}" dt="2021-03-23T19:07:31.886" v="42" actId="1076"/>
          <ac:picMkLst>
            <pc:docMk/>
            <pc:sldMk cId="201508045" sldId="256"/>
            <ac:picMk id="4" creationId="{56DD9E3A-5670-417B-A6E1-4CC00C7F3BCA}"/>
          </ac:picMkLst>
        </pc:picChg>
      </pc:sldChg>
      <pc:sldChg chg="modSp">
        <pc:chgData name="Ellsworth, Tricia" userId="01d6a956-2361-406b-8257-931c99b3a1b5" providerId="ADAL" clId="{235623E2-FCF0-4217-A4BC-50915EA28F61}" dt="2021-03-23T19:07:00.351" v="34" actId="1076"/>
        <pc:sldMkLst>
          <pc:docMk/>
          <pc:sldMk cId="1880319495" sldId="257"/>
        </pc:sldMkLst>
        <pc:spChg chg="mod">
          <ac:chgData name="Ellsworth, Tricia" userId="01d6a956-2361-406b-8257-931c99b3a1b5" providerId="ADAL" clId="{235623E2-FCF0-4217-A4BC-50915EA28F61}" dt="2021-03-23T19:05:35.425" v="5" actId="113"/>
          <ac:spMkLst>
            <pc:docMk/>
            <pc:sldMk cId="1880319495" sldId="257"/>
            <ac:spMk id="2" creationId="{00000000-0000-0000-0000-000000000000}"/>
          </ac:spMkLst>
        </pc:spChg>
        <pc:spChg chg="mod">
          <ac:chgData name="Ellsworth, Tricia" userId="01d6a956-2361-406b-8257-931c99b3a1b5" providerId="ADAL" clId="{235623E2-FCF0-4217-A4BC-50915EA28F61}" dt="2021-03-23T19:05:32.663" v="4" actId="1076"/>
          <ac:spMkLst>
            <pc:docMk/>
            <pc:sldMk cId="1880319495" sldId="257"/>
            <ac:spMk id="3" creationId="{00000000-0000-0000-0000-000000000000}"/>
          </ac:spMkLst>
        </pc:spChg>
        <pc:picChg chg="mod">
          <ac:chgData name="Ellsworth, Tricia" userId="01d6a956-2361-406b-8257-931c99b3a1b5" providerId="ADAL" clId="{235623E2-FCF0-4217-A4BC-50915EA28F61}" dt="2021-03-23T19:07:00.351" v="34" actId="1076"/>
          <ac:picMkLst>
            <pc:docMk/>
            <pc:sldMk cId="1880319495" sldId="257"/>
            <ac:picMk id="5" creationId="{00000000-0000-0000-0000-000000000000}"/>
          </ac:picMkLst>
        </pc:picChg>
      </pc:sldChg>
      <pc:sldChg chg="addSp delSp modSp delAnim modAnim">
        <pc:chgData name="Ellsworth, Tricia" userId="01d6a956-2361-406b-8257-931c99b3a1b5" providerId="ADAL" clId="{235623E2-FCF0-4217-A4BC-50915EA28F61}" dt="2021-03-23T19:07:44.857" v="45"/>
        <pc:sldMkLst>
          <pc:docMk/>
          <pc:sldMk cId="3629841216" sldId="258"/>
        </pc:sldMkLst>
        <pc:spChg chg="mod">
          <ac:chgData name="Ellsworth, Tricia" userId="01d6a956-2361-406b-8257-931c99b3a1b5" providerId="ADAL" clId="{235623E2-FCF0-4217-A4BC-50915EA28F61}" dt="2021-03-23T19:06:06.183" v="19" actId="20577"/>
          <ac:spMkLst>
            <pc:docMk/>
            <pc:sldMk cId="3629841216" sldId="258"/>
            <ac:spMk id="2" creationId="{00000000-0000-0000-0000-000000000000}"/>
          </ac:spMkLst>
        </pc:spChg>
        <pc:picChg chg="del">
          <ac:chgData name="Ellsworth, Tricia" userId="01d6a956-2361-406b-8257-931c99b3a1b5" providerId="ADAL" clId="{235623E2-FCF0-4217-A4BC-50915EA28F61}" dt="2021-03-23T19:07:07.175" v="35" actId="478"/>
          <ac:picMkLst>
            <pc:docMk/>
            <pc:sldMk cId="3629841216" sldId="258"/>
            <ac:picMk id="5" creationId="{00000000-0000-0000-0000-000000000000}"/>
          </ac:picMkLst>
        </pc:picChg>
        <pc:picChg chg="add">
          <ac:chgData name="Ellsworth, Tricia" userId="01d6a956-2361-406b-8257-931c99b3a1b5" providerId="ADAL" clId="{235623E2-FCF0-4217-A4BC-50915EA28F61}" dt="2021-03-23T19:07:44.857" v="45"/>
          <ac:picMkLst>
            <pc:docMk/>
            <pc:sldMk cId="3629841216" sldId="258"/>
            <ac:picMk id="6" creationId="{EC83744F-32A5-4FD1-B382-F79435DF10CF}"/>
          </ac:picMkLst>
        </pc:picChg>
      </pc:sldChg>
      <pc:sldChg chg="addSp delSp modSp delAnim modAnim">
        <pc:chgData name="Ellsworth, Tricia" userId="01d6a956-2361-406b-8257-931c99b3a1b5" providerId="ADAL" clId="{235623E2-FCF0-4217-A4BC-50915EA28F61}" dt="2021-03-23T19:07:47.241" v="46"/>
        <pc:sldMkLst>
          <pc:docMk/>
          <pc:sldMk cId="1708273333" sldId="259"/>
        </pc:sldMkLst>
        <pc:spChg chg="mod">
          <ac:chgData name="Ellsworth, Tricia" userId="01d6a956-2361-406b-8257-931c99b3a1b5" providerId="ADAL" clId="{235623E2-FCF0-4217-A4BC-50915EA28F61}" dt="2021-03-23T19:05:50.248" v="11" actId="20577"/>
          <ac:spMkLst>
            <pc:docMk/>
            <pc:sldMk cId="1708273333" sldId="259"/>
            <ac:spMk id="2" creationId="{00000000-0000-0000-0000-000000000000}"/>
          </ac:spMkLst>
        </pc:spChg>
        <pc:spChg chg="mod">
          <ac:chgData name="Ellsworth, Tricia" userId="01d6a956-2361-406b-8257-931c99b3a1b5" providerId="ADAL" clId="{235623E2-FCF0-4217-A4BC-50915EA28F61}" dt="2021-03-23T19:06:18.640" v="23" actId="403"/>
          <ac:spMkLst>
            <pc:docMk/>
            <pc:sldMk cId="1708273333" sldId="259"/>
            <ac:spMk id="3" creationId="{00000000-0000-0000-0000-000000000000}"/>
          </ac:spMkLst>
        </pc:spChg>
        <pc:picChg chg="del">
          <ac:chgData name="Ellsworth, Tricia" userId="01d6a956-2361-406b-8257-931c99b3a1b5" providerId="ADAL" clId="{235623E2-FCF0-4217-A4BC-50915EA28F61}" dt="2021-03-23T19:07:08.988" v="36" actId="478"/>
          <ac:picMkLst>
            <pc:docMk/>
            <pc:sldMk cId="1708273333" sldId="259"/>
            <ac:picMk id="5" creationId="{00000000-0000-0000-0000-000000000000}"/>
          </ac:picMkLst>
        </pc:picChg>
        <pc:picChg chg="add">
          <ac:chgData name="Ellsworth, Tricia" userId="01d6a956-2361-406b-8257-931c99b3a1b5" providerId="ADAL" clId="{235623E2-FCF0-4217-A4BC-50915EA28F61}" dt="2021-03-23T19:07:47.241" v="46"/>
          <ac:picMkLst>
            <pc:docMk/>
            <pc:sldMk cId="1708273333" sldId="259"/>
            <ac:picMk id="6" creationId="{14A7FB22-02A3-4C0A-9D9A-CE88223FA3EE}"/>
          </ac:picMkLst>
        </pc:picChg>
      </pc:sldChg>
      <pc:sldChg chg="addSp delSp modSp delAnim modAnim">
        <pc:chgData name="Ellsworth, Tricia" userId="01d6a956-2361-406b-8257-931c99b3a1b5" providerId="ADAL" clId="{235623E2-FCF0-4217-A4BC-50915EA28F61}" dt="2021-03-23T19:07:49.162" v="47"/>
        <pc:sldMkLst>
          <pc:docMk/>
          <pc:sldMk cId="2474677761" sldId="260"/>
        </pc:sldMkLst>
        <pc:spChg chg="mod">
          <ac:chgData name="Ellsworth, Tricia" userId="01d6a956-2361-406b-8257-931c99b3a1b5" providerId="ADAL" clId="{235623E2-FCF0-4217-A4BC-50915EA28F61}" dt="2021-03-23T19:06:31.593" v="28" actId="20577"/>
          <ac:spMkLst>
            <pc:docMk/>
            <pc:sldMk cId="2474677761" sldId="260"/>
            <ac:spMk id="2" creationId="{00000000-0000-0000-0000-000000000000}"/>
          </ac:spMkLst>
        </pc:spChg>
        <pc:spChg chg="mod">
          <ac:chgData name="Ellsworth, Tricia" userId="01d6a956-2361-406b-8257-931c99b3a1b5" providerId="ADAL" clId="{235623E2-FCF0-4217-A4BC-50915EA28F61}" dt="2021-03-23T19:05:16.813" v="0" actId="27636"/>
          <ac:spMkLst>
            <pc:docMk/>
            <pc:sldMk cId="2474677761" sldId="260"/>
            <ac:spMk id="3" creationId="{00000000-0000-0000-0000-000000000000}"/>
          </ac:spMkLst>
        </pc:spChg>
        <pc:picChg chg="del">
          <ac:chgData name="Ellsworth, Tricia" userId="01d6a956-2361-406b-8257-931c99b3a1b5" providerId="ADAL" clId="{235623E2-FCF0-4217-A4BC-50915EA28F61}" dt="2021-03-23T19:07:11.451" v="37" actId="478"/>
          <ac:picMkLst>
            <pc:docMk/>
            <pc:sldMk cId="2474677761" sldId="260"/>
            <ac:picMk id="5" creationId="{00000000-0000-0000-0000-000000000000}"/>
          </ac:picMkLst>
        </pc:picChg>
        <pc:picChg chg="add">
          <ac:chgData name="Ellsworth, Tricia" userId="01d6a956-2361-406b-8257-931c99b3a1b5" providerId="ADAL" clId="{235623E2-FCF0-4217-A4BC-50915EA28F61}" dt="2021-03-23T19:07:49.162" v="47"/>
          <ac:picMkLst>
            <pc:docMk/>
            <pc:sldMk cId="2474677761" sldId="260"/>
            <ac:picMk id="6" creationId="{4F272176-6F3C-46A6-921B-FD3BF145EDD4}"/>
          </ac:picMkLst>
        </pc:picChg>
      </pc:sldChg>
      <pc:sldChg chg="addSp delSp modSp delAnim modAnim">
        <pc:chgData name="Ellsworth, Tricia" userId="01d6a956-2361-406b-8257-931c99b3a1b5" providerId="ADAL" clId="{235623E2-FCF0-4217-A4BC-50915EA28F61}" dt="2021-03-23T19:07:50.356" v="48"/>
        <pc:sldMkLst>
          <pc:docMk/>
          <pc:sldMk cId="250646819" sldId="261"/>
        </pc:sldMkLst>
        <pc:spChg chg="mod">
          <ac:chgData name="Ellsworth, Tricia" userId="01d6a956-2361-406b-8257-931c99b3a1b5" providerId="ADAL" clId="{235623E2-FCF0-4217-A4BC-50915EA28F61}" dt="2021-03-23T19:06:36.663" v="29" actId="113"/>
          <ac:spMkLst>
            <pc:docMk/>
            <pc:sldMk cId="250646819" sldId="261"/>
            <ac:spMk id="2" creationId="{00000000-0000-0000-0000-000000000000}"/>
          </ac:spMkLst>
        </pc:spChg>
        <pc:picChg chg="del">
          <ac:chgData name="Ellsworth, Tricia" userId="01d6a956-2361-406b-8257-931c99b3a1b5" providerId="ADAL" clId="{235623E2-FCF0-4217-A4BC-50915EA28F61}" dt="2021-03-23T19:07:13.978" v="38" actId="478"/>
          <ac:picMkLst>
            <pc:docMk/>
            <pc:sldMk cId="250646819" sldId="261"/>
            <ac:picMk id="6" creationId="{00000000-0000-0000-0000-000000000000}"/>
          </ac:picMkLst>
        </pc:picChg>
        <pc:picChg chg="add">
          <ac:chgData name="Ellsworth, Tricia" userId="01d6a956-2361-406b-8257-931c99b3a1b5" providerId="ADAL" clId="{235623E2-FCF0-4217-A4BC-50915EA28F61}" dt="2021-03-23T19:07:50.356" v="48"/>
          <ac:picMkLst>
            <pc:docMk/>
            <pc:sldMk cId="250646819" sldId="261"/>
            <ac:picMk id="7" creationId="{EB2BAC87-D946-49B4-9D9C-FA81D6E9D500}"/>
          </ac:picMkLst>
        </pc:picChg>
      </pc:sldChg>
      <pc:sldChg chg="addSp delSp modSp delAnim modAnim">
        <pc:chgData name="Ellsworth, Tricia" userId="01d6a956-2361-406b-8257-931c99b3a1b5" providerId="ADAL" clId="{235623E2-FCF0-4217-A4BC-50915EA28F61}" dt="2021-03-23T19:07:51.870" v="49"/>
        <pc:sldMkLst>
          <pc:docMk/>
          <pc:sldMk cId="2154922109" sldId="262"/>
        </pc:sldMkLst>
        <pc:spChg chg="mod">
          <ac:chgData name="Ellsworth, Tricia" userId="01d6a956-2361-406b-8257-931c99b3a1b5" providerId="ADAL" clId="{235623E2-FCF0-4217-A4BC-50915EA28F61}" dt="2021-03-23T19:06:43.353" v="31" actId="113"/>
          <ac:spMkLst>
            <pc:docMk/>
            <pc:sldMk cId="2154922109" sldId="262"/>
            <ac:spMk id="2" creationId="{00000000-0000-0000-0000-000000000000}"/>
          </ac:spMkLst>
        </pc:spChg>
        <pc:spChg chg="mod">
          <ac:chgData name="Ellsworth, Tricia" userId="01d6a956-2361-406b-8257-931c99b3a1b5" providerId="ADAL" clId="{235623E2-FCF0-4217-A4BC-50915EA28F61}" dt="2021-03-23T19:05:16.822" v="1" actId="27636"/>
          <ac:spMkLst>
            <pc:docMk/>
            <pc:sldMk cId="2154922109" sldId="262"/>
            <ac:spMk id="3" creationId="{00000000-0000-0000-0000-000000000000}"/>
          </ac:spMkLst>
        </pc:spChg>
        <pc:picChg chg="del">
          <ac:chgData name="Ellsworth, Tricia" userId="01d6a956-2361-406b-8257-931c99b3a1b5" providerId="ADAL" clId="{235623E2-FCF0-4217-A4BC-50915EA28F61}" dt="2021-03-23T19:07:16.216" v="39" actId="478"/>
          <ac:picMkLst>
            <pc:docMk/>
            <pc:sldMk cId="2154922109" sldId="262"/>
            <ac:picMk id="5" creationId="{00000000-0000-0000-0000-000000000000}"/>
          </ac:picMkLst>
        </pc:picChg>
        <pc:picChg chg="add">
          <ac:chgData name="Ellsworth, Tricia" userId="01d6a956-2361-406b-8257-931c99b3a1b5" providerId="ADAL" clId="{235623E2-FCF0-4217-A4BC-50915EA28F61}" dt="2021-03-23T19:07:51.870" v="49"/>
          <ac:picMkLst>
            <pc:docMk/>
            <pc:sldMk cId="2154922109" sldId="262"/>
            <ac:picMk id="6" creationId="{7E6918EE-7578-4859-BAB2-58D432D2F867}"/>
          </ac:picMkLst>
        </pc:picChg>
      </pc:sldChg>
      <pc:sldChg chg="addSp delSp modAnim">
        <pc:chgData name="Ellsworth, Tricia" userId="01d6a956-2361-406b-8257-931c99b3a1b5" providerId="ADAL" clId="{235623E2-FCF0-4217-A4BC-50915EA28F61}" dt="2021-03-23T19:07:55.497" v="51"/>
        <pc:sldMkLst>
          <pc:docMk/>
          <pc:sldMk cId="1995894624" sldId="263"/>
        </pc:sldMkLst>
        <pc:picChg chg="add del">
          <ac:chgData name="Ellsworth, Tricia" userId="01d6a956-2361-406b-8257-931c99b3a1b5" providerId="ADAL" clId="{235623E2-FCF0-4217-A4BC-50915EA28F61}" dt="2021-03-23T19:07:55.497" v="51"/>
          <ac:picMkLst>
            <pc:docMk/>
            <pc:sldMk cId="1995894624" sldId="263"/>
            <ac:picMk id="6" creationId="{0FFA92EA-2416-44C2-8E2C-95FFE8412FD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EFCE38A-866E-4A0E-A4A6-B0E2C09D8355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4BF1FC2-8369-4FA8-8AEB-65103905F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8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E38A-866E-4A0E-A4A6-B0E2C09D8355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F1FC2-8369-4FA8-8AEB-65103905F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06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E38A-866E-4A0E-A4A6-B0E2C09D8355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F1FC2-8369-4FA8-8AEB-65103905F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14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E38A-866E-4A0E-A4A6-B0E2C09D8355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F1FC2-8369-4FA8-8AEB-65103905F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488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E38A-866E-4A0E-A4A6-B0E2C09D8355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F1FC2-8369-4FA8-8AEB-65103905F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85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E38A-866E-4A0E-A4A6-B0E2C09D8355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F1FC2-8369-4FA8-8AEB-65103905F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7566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E38A-866E-4A0E-A4A6-B0E2C09D8355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F1FC2-8369-4FA8-8AEB-65103905F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258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EFCE38A-866E-4A0E-A4A6-B0E2C09D8355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F1FC2-8369-4FA8-8AEB-65103905F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2500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EFCE38A-866E-4A0E-A4A6-B0E2C09D8355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F1FC2-8369-4FA8-8AEB-65103905F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50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E38A-866E-4A0E-A4A6-B0E2C09D8355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F1FC2-8369-4FA8-8AEB-65103905F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91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E38A-866E-4A0E-A4A6-B0E2C09D8355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F1FC2-8369-4FA8-8AEB-65103905F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200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E38A-866E-4A0E-A4A6-B0E2C09D8355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F1FC2-8369-4FA8-8AEB-65103905F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071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E38A-866E-4A0E-A4A6-B0E2C09D8355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F1FC2-8369-4FA8-8AEB-65103905F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3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E38A-866E-4A0E-A4A6-B0E2C09D8355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F1FC2-8369-4FA8-8AEB-65103905F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1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E38A-866E-4A0E-A4A6-B0E2C09D8355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F1FC2-8369-4FA8-8AEB-65103905F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27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E38A-866E-4A0E-A4A6-B0E2C09D8355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F1FC2-8369-4FA8-8AEB-65103905F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3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E38A-866E-4A0E-A4A6-B0E2C09D8355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F1FC2-8369-4FA8-8AEB-65103905F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65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EFCE38A-866E-4A0E-A4A6-B0E2C09D8355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4BF1FC2-8369-4FA8-8AEB-65103905F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75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jobzone.ny.gov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31802" y="0"/>
            <a:ext cx="8825658" cy="2677648"/>
          </a:xfrm>
        </p:spPr>
        <p:txBody>
          <a:bodyPr/>
          <a:lstStyle/>
          <a:p>
            <a:r>
              <a:rPr lang="en-US" b="1" dirty="0"/>
              <a:t>3 Types of Resumes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Bureau of Labor Statistics">
            <a:extLst>
              <a:ext uri="{FF2B5EF4-FFF2-40B4-BE49-F238E27FC236}">
                <a16:creationId xmlns:a16="http://schemas.microsoft.com/office/drawing/2014/main" id="{56DD9E3A-5670-417B-A6E1-4CC00C7F3B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013" y="585115"/>
            <a:ext cx="3369124" cy="3369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0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Three Types of Resumes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1566" y="2241040"/>
            <a:ext cx="9720073" cy="40233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Choosing the best resume format is extremely important because there are many factors to take into account.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These include the length of your resume and your accomplishments, as well as possible shortcomings.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Whichever resume format you choose, make sure to include examples of accomplishments that benefited your previous employers.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Three common types of resumes are chronological, functional and combination (skills-based).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Keep in mind that businesses prefer either a chronological resume or a combination resume.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2" descr="Bureau of Labor Statistic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6182" y="2686"/>
            <a:ext cx="590914" cy="590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319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Chronological Resume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510375" cy="40233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Chronological resumes highlight consistency.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This format stresses what you accomplished in each of the positions you held.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A chronological resume focuses primarily on the history of your work experience and education.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It also shows your progress and advancements in your career.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This resume format is popular among businesses.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2" descr="Bureau of Labor Statistics">
            <a:extLst>
              <a:ext uri="{FF2B5EF4-FFF2-40B4-BE49-F238E27FC236}">
                <a16:creationId xmlns:a16="http://schemas.microsoft.com/office/drawing/2014/main" id="{EC83744F-32A5-4FD1-B382-F79435DF10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6182" y="2686"/>
            <a:ext cx="590914" cy="590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984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98279"/>
            <a:ext cx="9720072" cy="1499616"/>
          </a:xfrm>
        </p:spPr>
        <p:txBody>
          <a:bodyPr/>
          <a:lstStyle/>
          <a:p>
            <a:r>
              <a:rPr lang="en-US" b="1" dirty="0"/>
              <a:t>Functional Resume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099" y="2400444"/>
            <a:ext cx="11198840" cy="445755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A functional resume focuses on your skills and experience, without including chronological time and job titles.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It presents a profile of your experience based on professional strengths or groups of skills.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Your work history usually follows, but in less detail than in a chronological resume.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It is used most often by people with gaps in their work history, those who are changing careers and individuals with limited work experience.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Employers generally do not prefer to receive functional resumes as they do not show your work history or career progress.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2" descr="Bureau of Labor Statistics">
            <a:extLst>
              <a:ext uri="{FF2B5EF4-FFF2-40B4-BE49-F238E27FC236}">
                <a16:creationId xmlns:a16="http://schemas.microsoft.com/office/drawing/2014/main" id="{14A7FB22-02A3-4C0A-9D9A-CE88223FA3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6182" y="2686"/>
            <a:ext cx="590914" cy="590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8273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Combination Resume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A combination (or combined) resume combines the best features of the traditional chronological (where the dates are in reverse order) and functional (where skills are listed in the beginning) resumes.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A combination resume can also be referred to as a skills-based resume. </a:t>
            </a:r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2" descr="Bureau of Labor Statistics">
            <a:extLst>
              <a:ext uri="{FF2B5EF4-FFF2-40B4-BE49-F238E27FC236}">
                <a16:creationId xmlns:a16="http://schemas.microsoft.com/office/drawing/2014/main" id="{4F272176-6F3C-46A6-921B-FD3BF145ED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6182" y="2686"/>
            <a:ext cx="590914" cy="590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467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CHOOSING YOUR RESUME TYPE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0266" t="42101" r="20955" b="14819"/>
          <a:stretch/>
        </p:blipFill>
        <p:spPr>
          <a:xfrm>
            <a:off x="0" y="1714555"/>
            <a:ext cx="11875219" cy="489330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2" descr="Bureau of Labor Statistics">
            <a:extLst>
              <a:ext uri="{FF2B5EF4-FFF2-40B4-BE49-F238E27FC236}">
                <a16:creationId xmlns:a16="http://schemas.microsoft.com/office/drawing/2014/main" id="{EB2BAC87-D946-49B4-9D9C-FA81D6E9D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6182" y="2686"/>
            <a:ext cx="590914" cy="590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64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761413" cy="70696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No matter what resume format you choose, an effective resume is targeted and tailored so that it does the following: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Addresses a business’s specific needs and shows that you are the best fit for the position.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Focuses on a specific career objective or job posting within the first 15 lines of your resume.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States your value as an employee with results that you produced that benefited your previous employers.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Allows employers to easily and quickly read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2" descr="Bureau of Labor Statistics">
            <a:extLst>
              <a:ext uri="{FF2B5EF4-FFF2-40B4-BE49-F238E27FC236}">
                <a16:creationId xmlns:a16="http://schemas.microsoft.com/office/drawing/2014/main" id="{7E6918EE-7578-4859-BAB2-58D432D2F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6182" y="2686"/>
            <a:ext cx="590914" cy="590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922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 additional information or to build a resume online, go to: </a:t>
            </a:r>
            <a:r>
              <a:rPr lang="en-US" dirty="0">
                <a:hlinkClick r:id="rId2"/>
              </a:rPr>
              <a:t>www.jobzone.ny.gov</a:t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2" descr="Bureau of Labor Statistics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278" y="3372571"/>
            <a:ext cx="1849582" cy="1849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9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C19CD3-CF72-4738-8AA7-9BFCE10B186F}">
  <ds:schemaRefs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d2816622-cc35-45ff-b38d-8694946a657f"/>
    <ds:schemaRef ds:uri="http://schemas.microsoft.com/office/2006/documentManagement/types"/>
    <ds:schemaRef ds:uri="968dbe4d-483c-4bd7-8c7b-287a3305d3b6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243B37D-E850-4AAE-B4AE-542E81E93A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EE84DA-1259-4E4B-BE11-9712878E90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</TotalTime>
  <Words>416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Wingdings</vt:lpstr>
      <vt:lpstr>Wingdings 3</vt:lpstr>
      <vt:lpstr>Ion Boardroom</vt:lpstr>
      <vt:lpstr>3 Types of Resumes</vt:lpstr>
      <vt:lpstr>Three Types of Resumes</vt:lpstr>
      <vt:lpstr>Chronological Resume Style</vt:lpstr>
      <vt:lpstr>Functional Resume Style</vt:lpstr>
      <vt:lpstr>Combination Resume Style</vt:lpstr>
      <vt:lpstr>CHOOSING YOUR RESUME TYPE</vt:lpstr>
      <vt:lpstr>No matter what resume format you choose, an effective resume is targeted and tailored so that it does the following: </vt:lpstr>
      <vt:lpstr>For additional information or to build a resume online, go to: www.jobzone.ny.gov 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Types of Resumes</dc:title>
  <dc:creator>Ellsworth, Tricia</dc:creator>
  <cp:lastModifiedBy>Ellsworth, Tricia</cp:lastModifiedBy>
  <cp:revision>3</cp:revision>
  <dcterms:created xsi:type="dcterms:W3CDTF">2020-04-22T19:29:16Z</dcterms:created>
  <dcterms:modified xsi:type="dcterms:W3CDTF">2021-03-23T19:07:56Z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