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619B9639-D6CB-4746-AA8C-87AB1853084A}"/>
    <pc:docChg chg="delSld">
      <pc:chgData name="Ellsworth, Tricia" userId="01d6a956-2361-406b-8257-931c99b3a1b5" providerId="ADAL" clId="{619B9639-D6CB-4746-AA8C-87AB1853084A}" dt="2021-03-23T19:03:35.558" v="0" actId="2696"/>
      <pc:docMkLst>
        <pc:docMk/>
      </pc:docMkLst>
      <pc:sldChg chg="del">
        <pc:chgData name="Ellsworth, Tricia" userId="01d6a956-2361-406b-8257-931c99b3a1b5" providerId="ADAL" clId="{619B9639-D6CB-4746-AA8C-87AB1853084A}" dt="2021-03-23T19:03:35.558" v="0" actId="2696"/>
        <pc:sldMkLst>
          <pc:docMk/>
          <pc:sldMk cId="4169598947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CD447-75E7-46E0-8EAA-81DF227BAEC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8A531-4984-49C9-9F3C-754EC8000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38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7FAF8FF-5C6D-4887-B2B0-B7E999CA371A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2606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593-8F2E-459F-B5DD-0FB52BACF253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7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525B4102-55DD-4800-8EF4-144FDA1DBEDF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92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92FA-B156-4E16-8B09-D5EBC8EE7A5D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9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5E9B72-71A4-460E-8DFF-69E63651820A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781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512-E0CD-44EC-ACE3-B910E4B32359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2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C082-8533-49DD-8F31-F1869594DB6C}" type="datetime1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F506E-A478-4A0E-843F-035F8C9DD142}" type="datetime1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2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CEED-37D0-44C8-A4CC-B0CDCEFD02F5}" type="datetime1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093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1B18D4F8-14CB-4222-8621-47B68C7BD1AA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008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57CD40CC-A827-4A64-BD21-BE3934865A85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3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81C87F0-EB60-4945-B1F8-780DB186EB90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981B342-13CC-45B4-982E-36B51444241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8475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Verbs to Use in a Resume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Action verbs describe what you did at your job. </a:t>
            </a:r>
          </a:p>
          <a:p>
            <a:r>
              <a:rPr lang="en-US" sz="2800" dirty="0"/>
              <a:t>Remember to use these verbs to describe your work experience when writing your resume and drafting cover letters. </a:t>
            </a:r>
          </a:p>
          <a:p>
            <a:r>
              <a:rPr lang="en-US" sz="2800" dirty="0"/>
              <a:t>This will increase the impact of your writing and make potential employers take notice!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 descr="5 Action Items for Entrepreneurs - Everyday MBA with Kevin ...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206527" y="5120640"/>
            <a:ext cx="1596149" cy="157053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7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Skills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156" t="21988" r="20407" b="50393"/>
          <a:stretch/>
        </p:blipFill>
        <p:spPr>
          <a:xfrm>
            <a:off x="169817" y="1907465"/>
            <a:ext cx="11834379" cy="299110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69681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9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7392" y="1430494"/>
            <a:ext cx="8897565" cy="1560716"/>
          </a:xfrm>
        </p:spPr>
        <p:txBody>
          <a:bodyPr/>
          <a:lstStyle/>
          <a:p>
            <a:r>
              <a:rPr lang="en-US" dirty="0"/>
              <a:t>Research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650" t="58012" r="21082" b="14369"/>
          <a:stretch/>
        </p:blipFill>
        <p:spPr>
          <a:xfrm>
            <a:off x="274318" y="2317704"/>
            <a:ext cx="11625944" cy="29465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69681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4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7392" y="1469682"/>
            <a:ext cx="8897565" cy="1560716"/>
          </a:xfrm>
        </p:spPr>
        <p:txBody>
          <a:bodyPr/>
          <a:lstStyle/>
          <a:p>
            <a:r>
              <a:rPr lang="en-US" dirty="0"/>
              <a:t>Technical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325" t="25290" r="20913" b="50694"/>
          <a:stretch/>
        </p:blipFill>
        <p:spPr>
          <a:xfrm>
            <a:off x="211311" y="2435271"/>
            <a:ext cx="11816180" cy="262581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69681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4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003" y="1482745"/>
            <a:ext cx="8897565" cy="1560716"/>
          </a:xfrm>
        </p:spPr>
        <p:txBody>
          <a:bodyPr/>
          <a:lstStyle/>
          <a:p>
            <a:r>
              <a:rPr lang="en-US" dirty="0"/>
              <a:t>Data/Financial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796" t="58553" r="21988" b="17320"/>
          <a:stretch/>
        </p:blipFill>
        <p:spPr>
          <a:xfrm>
            <a:off x="152784" y="2370821"/>
            <a:ext cx="11860306" cy="26718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69681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36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660" y="1456620"/>
            <a:ext cx="8897565" cy="1560716"/>
          </a:xfrm>
        </p:spPr>
        <p:txBody>
          <a:bodyPr/>
          <a:lstStyle/>
          <a:p>
            <a:r>
              <a:rPr lang="en-US" dirty="0"/>
              <a:t>Communication/People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819" t="32195" r="21758" b="26977"/>
          <a:stretch/>
        </p:blipFill>
        <p:spPr>
          <a:xfrm>
            <a:off x="0" y="2330768"/>
            <a:ext cx="11917270" cy="452723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69681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3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5529" y="1430493"/>
            <a:ext cx="8897565" cy="1560716"/>
          </a:xfrm>
        </p:spPr>
        <p:txBody>
          <a:bodyPr/>
          <a:lstStyle/>
          <a:p>
            <a:r>
              <a:rPr lang="en-US" dirty="0"/>
              <a:t>Management Leadership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156" t="24389" r="20239" b="39586"/>
          <a:stretch/>
        </p:blipFill>
        <p:spPr>
          <a:xfrm>
            <a:off x="162744" y="2552837"/>
            <a:ext cx="11783684" cy="387408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56618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97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1711" y="1495808"/>
            <a:ext cx="8897565" cy="1560716"/>
          </a:xfrm>
        </p:spPr>
        <p:txBody>
          <a:bodyPr/>
          <a:lstStyle/>
          <a:p>
            <a:r>
              <a:rPr lang="en-US" dirty="0"/>
              <a:t>Creative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157" t="69119" r="20534" b="6865"/>
          <a:stretch/>
        </p:blipFill>
        <p:spPr>
          <a:xfrm>
            <a:off x="118398" y="2533426"/>
            <a:ext cx="11981330" cy="26386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82744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4" y="1508871"/>
            <a:ext cx="8897565" cy="1560716"/>
          </a:xfrm>
        </p:spPr>
        <p:txBody>
          <a:bodyPr/>
          <a:lstStyle/>
          <a:p>
            <a:r>
              <a:rPr lang="en-US" dirty="0"/>
              <a:t>Teaching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929" t="35078" r="22681" b="45176"/>
          <a:stretch/>
        </p:blipFill>
        <p:spPr>
          <a:xfrm>
            <a:off x="127810" y="2495952"/>
            <a:ext cx="11858002" cy="221666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B342-13CC-45B4-982E-36B514442414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5 Action Items for Entrepreneurs - Everyday MBA with Kevin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17846" r="4049"/>
          <a:stretch/>
        </p:blipFill>
        <p:spPr>
          <a:xfrm>
            <a:off x="162744" y="369681"/>
            <a:ext cx="1596149" cy="15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0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E41C24-BBEE-4F2F-9E42-279D033DDEF4}">
  <ds:schemaRefs>
    <ds:schemaRef ds:uri="http://schemas.openxmlformats.org/package/2006/metadata/core-properties"/>
    <ds:schemaRef ds:uri="http://purl.org/dc/dcmitype/"/>
    <ds:schemaRef ds:uri="http://purl.org/dc/terms/"/>
    <ds:schemaRef ds:uri="968dbe4d-483c-4bd7-8c7b-287a3305d3b6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d2816622-cc35-45ff-b38d-8694946a65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D8C0F42-81BE-4361-8AA6-14D256ED3F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957F96-2E5C-4C53-8ECF-5D876FBC87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54</TotalTime>
  <Words>81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Century Schoolbook</vt:lpstr>
      <vt:lpstr>Corbel</vt:lpstr>
      <vt:lpstr>Feathered</vt:lpstr>
      <vt:lpstr>Action Verbs to Use in a Resume</vt:lpstr>
      <vt:lpstr>Organizational Skills</vt:lpstr>
      <vt:lpstr>Research Skills</vt:lpstr>
      <vt:lpstr>Technical Skills</vt:lpstr>
      <vt:lpstr>Data/Financial Skills</vt:lpstr>
      <vt:lpstr>Communication/People Skills</vt:lpstr>
      <vt:lpstr>Management Leadership Skills</vt:lpstr>
      <vt:lpstr>Creative Skills</vt:lpstr>
      <vt:lpstr>Teaching Skills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Verbs to Use in a Resume</dc:title>
  <dc:creator>Ellsworth, Tricia</dc:creator>
  <cp:lastModifiedBy>Ellsworth, Tricia</cp:lastModifiedBy>
  <cp:revision>22</cp:revision>
  <dcterms:created xsi:type="dcterms:W3CDTF">2020-04-08T17:21:12Z</dcterms:created>
  <dcterms:modified xsi:type="dcterms:W3CDTF">2021-03-23T19:03:39Z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