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19"/>
  </p:notesMasterIdLst>
  <p:sldIdLst>
    <p:sldId id="256" r:id="rId5"/>
    <p:sldId id="257" r:id="rId6"/>
    <p:sldId id="259" r:id="rId7"/>
    <p:sldId id="260" r:id="rId8"/>
    <p:sldId id="261" r:id="rId9"/>
    <p:sldId id="262" r:id="rId10"/>
    <p:sldId id="263" r:id="rId11"/>
    <p:sldId id="264" r:id="rId12"/>
    <p:sldId id="265" r:id="rId13"/>
    <p:sldId id="266" r:id="rId14"/>
    <p:sldId id="268" r:id="rId15"/>
    <p:sldId id="267" r:id="rId16"/>
    <p:sldId id="269" r:id="rId17"/>
    <p:sldId id="270"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024" autoAdjust="0"/>
    <p:restoredTop sz="94660"/>
  </p:normalViewPr>
  <p:slideViewPr>
    <p:cSldViewPr snapToGrid="0">
      <p:cViewPr varScale="1">
        <p:scale>
          <a:sx n="90" d="100"/>
          <a:sy n="90" d="100"/>
        </p:scale>
        <p:origin x="336"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sworth, Tricia" userId="01d6a956-2361-406b-8257-931c99b3a1b5" providerId="ADAL" clId="{F0026046-319C-44D9-8619-25A2FF2DD2F9}"/>
    <pc:docChg chg="delSld">
      <pc:chgData name="Ellsworth, Tricia" userId="01d6a956-2361-406b-8257-931c99b3a1b5" providerId="ADAL" clId="{F0026046-319C-44D9-8619-25A2FF2DD2F9}" dt="2021-03-23T19:13:15.489" v="0" actId="2696"/>
      <pc:docMkLst>
        <pc:docMk/>
      </pc:docMkLst>
      <pc:sldChg chg="del">
        <pc:chgData name="Ellsworth, Tricia" userId="01d6a956-2361-406b-8257-931c99b3a1b5" providerId="ADAL" clId="{F0026046-319C-44D9-8619-25A2FF2DD2F9}" dt="2021-03-23T19:13:15.489" v="0" actId="2696"/>
        <pc:sldMkLst>
          <pc:docMk/>
          <pc:sldMk cId="2888608471" sldId="271"/>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C42B97-827E-456A-8881-6ADDC60B3F75}" type="datetimeFigureOut">
              <a:rPr lang="en-US" smtClean="0"/>
              <a:t>3/23/2021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8FA4B4-FB47-46B2-A465-369F74623894}" type="slidenum">
              <a:rPr lang="en-US" smtClean="0"/>
              <a:t>‹#›</a:t>
            </a:fld>
            <a:endParaRPr lang="en-US"/>
          </a:p>
        </p:txBody>
      </p:sp>
    </p:spTree>
    <p:extLst>
      <p:ext uri="{BB962C8B-B14F-4D97-AF65-F5344CB8AC3E}">
        <p14:creationId xmlns:p14="http://schemas.microsoft.com/office/powerpoint/2010/main" val="22491681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948F7DD-53B9-4619-9F6C-321EC0B6A564}"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3407018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CAA341FF-917D-4BB7-A2BA-81654EB45590}" type="datetime1">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3032412626"/>
      </p:ext>
    </p:extLst>
  </p:cSld>
  <p:clrMapOvr>
    <a:masterClrMapping/>
  </p:clrMapOvr>
  <p:hf hdr="0" ftr="0" dt="0"/>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AA341FF-917D-4BB7-A2BA-81654EB45590}"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3873059982"/>
      </p:ext>
    </p:extLst>
  </p:cSld>
  <p:clrMapOvr>
    <a:masterClrMapping/>
  </p:clrMapOvr>
  <p:hf hdr="0" ftr="0" dt="0"/>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4" name="Date Placeholder 3"/>
          <p:cNvSpPr>
            <a:spLocks noGrp="1"/>
          </p:cNvSpPr>
          <p:nvPr>
            <p:ph type="dt" sz="half" idx="10"/>
          </p:nvPr>
        </p:nvSpPr>
        <p:spPr/>
        <p:txBody>
          <a:bodyPr/>
          <a:lstStyle/>
          <a:p>
            <a:fld id="{CAA341FF-917D-4BB7-A2BA-81654EB45590}"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588238588"/>
      </p:ext>
    </p:extLst>
  </p:cSld>
  <p:clrMapOvr>
    <a:masterClrMapping/>
  </p:clrMapOvr>
  <p:hf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AA341FF-917D-4BB7-A2BA-81654EB45590}"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3692378048"/>
      </p:ext>
    </p:extLst>
  </p:cSld>
  <p:clrMapOvr>
    <a:masterClrMapping/>
  </p:clrMapOvr>
  <p:hf hdr="0" ft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A341FF-917D-4BB7-A2BA-81654EB45590}" type="datetime1">
              <a:rPr lang="en-US" smtClean="0"/>
              <a:t>3/23/2021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1630816734"/>
      </p:ext>
    </p:extLst>
  </p:cSld>
  <p:clrMapOvr>
    <a:masterClrMapping/>
  </p:clrMapOvr>
  <p:hf hdr="0" ftr="0" dt="0"/>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AA341FF-917D-4BB7-A2BA-81654EB45590}" type="datetime1">
              <a:rPr lang="en-US" smtClean="0"/>
              <a:t>3/23/2021</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3325248332"/>
      </p:ext>
    </p:extLst>
  </p:cSld>
  <p:clrMapOvr>
    <a:masterClrMapping/>
  </p:clrMapOvr>
  <p:hf hdr="0" ftr="0" dt="0"/>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AD9695-1630-4070-85CB-542DD668B338}"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2156398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7B66C86-A107-48DB-9EC1-C4842DFF2AEA}"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27563825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D51339E7-B958-4910-B413-248BE740D86D}"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24150639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C65635D1-6243-4016-9EAD-45D76BFC0D05}" type="datetime1">
              <a:rPr lang="en-US" smtClean="0"/>
              <a:t>3/23/2021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20582258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1DC7A07-ABA5-4150-9DC3-B7ED491B4354}" type="datetime1">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105769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5CE70F0-5400-4BC7-BDE4-9E3F174ED493}" type="datetime1">
              <a:rPr lang="en-US" smtClean="0"/>
              <a:t>3/23/2021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2930050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CC42EF18-496D-4E02-8C99-9031DB9D7B0E}" type="datetime1">
              <a:rPr lang="en-US" smtClean="0"/>
              <a:t>3/23/2021</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325549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89AFF3CF-2276-45EE-AAAF-02E1C8AFE051}" type="datetime1">
              <a:rPr lang="en-US" smtClean="0"/>
              <a:t>3/23/2021</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2505149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7" name="Date Placeholder 4"/>
          <p:cNvSpPr>
            <a:spLocks noGrp="1"/>
          </p:cNvSpPr>
          <p:nvPr>
            <p:ph type="dt" sz="half" idx="10"/>
          </p:nvPr>
        </p:nvSpPr>
        <p:spPr/>
        <p:txBody>
          <a:bodyPr/>
          <a:lstStyle/>
          <a:p>
            <a:fld id="{E2FF33E9-7109-4525-9B5F-833315F20D64}" type="datetime1">
              <a:rPr lang="en-US" smtClean="0"/>
              <a:t>3/23/2021</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3821639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4C929B3-867A-4DBA-92E8-21373572ADED}" type="datetime1">
              <a:rPr lang="en-US" smtClean="0"/>
              <a:t>3/23/2021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38507EF-E8AB-4EBC-AAA7-85E9FDFD3C71}" type="slidenum">
              <a:rPr lang="en-US" smtClean="0"/>
              <a:t>‹#›</a:t>
            </a:fld>
            <a:endParaRPr lang="en-US"/>
          </a:p>
        </p:txBody>
      </p:sp>
    </p:spTree>
    <p:extLst>
      <p:ext uri="{BB962C8B-B14F-4D97-AF65-F5344CB8AC3E}">
        <p14:creationId xmlns:p14="http://schemas.microsoft.com/office/powerpoint/2010/main" val="36206083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AA341FF-917D-4BB7-A2BA-81654EB45590}" type="datetime1">
              <a:rPr lang="en-US" smtClean="0"/>
              <a:t>3/23/2021</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C38507EF-E8AB-4EBC-AAA7-85E9FDFD3C71}" type="slidenum">
              <a:rPr lang="en-US" smtClean="0"/>
              <a:t>‹#›</a:t>
            </a:fld>
            <a:endParaRPr lang="en-US"/>
          </a:p>
        </p:txBody>
      </p:sp>
    </p:spTree>
    <p:extLst>
      <p:ext uri="{BB962C8B-B14F-4D97-AF65-F5344CB8AC3E}">
        <p14:creationId xmlns:p14="http://schemas.microsoft.com/office/powerpoint/2010/main" val="439774798"/>
      </p:ext>
    </p:extLst>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Lst>
  <p:hf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careerzone.ny.gov/views/careerzone/index.jsf"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careerzone.ny.gov/views/careerzone/account/login.jsf" TargetMode="Externa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91440"/>
            <a:ext cx="9144000" cy="819014"/>
          </a:xfrm>
        </p:spPr>
        <p:txBody>
          <a:bodyPr>
            <a:normAutofit fontScale="90000"/>
          </a:bodyPr>
          <a:lstStyle/>
          <a:p>
            <a:r>
              <a:rPr lang="en-US" dirty="0">
                <a:hlinkClick r:id="rId2"/>
              </a:rPr>
              <a:t>Careerzone.ny.gov</a:t>
            </a:r>
            <a:endParaRPr lang="en-US" dirty="0"/>
          </a:p>
        </p:txBody>
      </p:sp>
      <p:sp>
        <p:nvSpPr>
          <p:cNvPr id="3" name="Subtitle 2"/>
          <p:cNvSpPr>
            <a:spLocks noGrp="1"/>
          </p:cNvSpPr>
          <p:nvPr>
            <p:ph type="subTitle" idx="1"/>
          </p:nvPr>
        </p:nvSpPr>
        <p:spPr/>
        <p:txBody>
          <a:bodyPr/>
          <a:lstStyle/>
          <a:p>
            <a:endParaRPr lang="en-US" dirty="0"/>
          </a:p>
        </p:txBody>
      </p:sp>
      <p:sp>
        <p:nvSpPr>
          <p:cNvPr id="5" name="Slide Number Placeholder 4"/>
          <p:cNvSpPr>
            <a:spLocks noGrp="1"/>
          </p:cNvSpPr>
          <p:nvPr>
            <p:ph type="sldNum" sz="quarter" idx="12"/>
          </p:nvPr>
        </p:nvSpPr>
        <p:spPr/>
        <p:txBody>
          <a:bodyPr/>
          <a:lstStyle/>
          <a:p>
            <a:fld id="{C38507EF-E8AB-4EBC-AAA7-85E9FDFD3C71}" type="slidenum">
              <a:rPr lang="en-US" smtClean="0"/>
              <a:t>1</a:t>
            </a:fld>
            <a:endParaRPr lang="en-US"/>
          </a:p>
        </p:txBody>
      </p:sp>
      <p:pic>
        <p:nvPicPr>
          <p:cNvPr id="4" name="Picture 3"/>
          <p:cNvPicPr>
            <a:picLocks noChangeAspect="1"/>
          </p:cNvPicPr>
          <p:nvPr/>
        </p:nvPicPr>
        <p:blipFill rotWithShape="1">
          <a:blip r:embed="rId3"/>
          <a:srcRect t="14018" r="29686" b="8303"/>
          <a:stretch/>
        </p:blipFill>
        <p:spPr>
          <a:xfrm>
            <a:off x="1154955" y="910454"/>
            <a:ext cx="9148626" cy="5682343"/>
          </a:xfrm>
          <a:prstGeom prst="rect">
            <a:avLst/>
          </a:prstGeom>
        </p:spPr>
      </p:pic>
    </p:spTree>
    <p:extLst>
      <p:ext uri="{BB962C8B-B14F-4D97-AF65-F5344CB8AC3E}">
        <p14:creationId xmlns:p14="http://schemas.microsoft.com/office/powerpoint/2010/main" val="12112933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 portfolio?</a:t>
            </a:r>
          </a:p>
        </p:txBody>
      </p:sp>
      <p:sp>
        <p:nvSpPr>
          <p:cNvPr id="3" name="Content Placeholder 2"/>
          <p:cNvSpPr>
            <a:spLocks noGrp="1"/>
          </p:cNvSpPr>
          <p:nvPr>
            <p:ph idx="1"/>
          </p:nvPr>
        </p:nvSpPr>
        <p:spPr>
          <a:xfrm>
            <a:off x="646111" y="1280161"/>
            <a:ext cx="11038115" cy="5708468"/>
          </a:xfrm>
        </p:spPr>
        <p:txBody>
          <a:bodyPr>
            <a:normAutofit lnSpcReduction="10000"/>
          </a:bodyPr>
          <a:lstStyle/>
          <a:p>
            <a:pPr>
              <a:spcBef>
                <a:spcPts val="0"/>
              </a:spcBef>
            </a:pPr>
            <a:r>
              <a:rPr lang="en-US" sz="2800" dirty="0"/>
              <a:t>A portfolio is a way of documenting your achievements in a specific field.</a:t>
            </a:r>
          </a:p>
          <a:p>
            <a:r>
              <a:rPr lang="en-US" sz="2800" dirty="0"/>
              <a:t>They are a way of proving that you can do the things you say you can. </a:t>
            </a:r>
          </a:p>
          <a:p>
            <a:r>
              <a:rPr lang="en-US" sz="2800" dirty="0"/>
              <a:t>Portfolios may include samples of your work, assessment scores, or other evidence of your abilities. </a:t>
            </a:r>
          </a:p>
          <a:p>
            <a:r>
              <a:rPr lang="en-US" sz="2800" dirty="0"/>
              <a:t>The two main types are Job portfolios and Learning portfolios. </a:t>
            </a:r>
          </a:p>
          <a:p>
            <a:r>
              <a:rPr lang="en-US" sz="2800" dirty="0"/>
              <a:t>As you might guess from the names, Job portfolios focus on your work history and are designed to help you get or advance within a job, while Learning portfolios focus on your abilities as a student. </a:t>
            </a:r>
          </a:p>
        </p:txBody>
      </p:sp>
      <p:sp>
        <p:nvSpPr>
          <p:cNvPr id="4" name="Slide Number Placeholder 3"/>
          <p:cNvSpPr>
            <a:spLocks noGrp="1"/>
          </p:cNvSpPr>
          <p:nvPr>
            <p:ph type="sldNum" sz="quarter" idx="12"/>
          </p:nvPr>
        </p:nvSpPr>
        <p:spPr/>
        <p:txBody>
          <a:bodyPr/>
          <a:lstStyle/>
          <a:p>
            <a:fld id="{C38507EF-E8AB-4EBC-AAA7-85E9FDFD3C71}" type="slidenum">
              <a:rPr lang="en-US" smtClean="0"/>
              <a:t>10</a:t>
            </a:fld>
            <a:endParaRPr lang="en-US"/>
          </a:p>
        </p:txBody>
      </p:sp>
      <p:pic>
        <p:nvPicPr>
          <p:cNvPr id="5" name="Picture 4"/>
          <p:cNvPicPr>
            <a:picLocks noChangeAspect="1"/>
          </p:cNvPicPr>
          <p:nvPr/>
        </p:nvPicPr>
        <p:blipFill rotWithShape="1">
          <a:blip r:embed="rId2"/>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3485321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a:t>
            </a:r>
            <a:r>
              <a:rPr lang="en-US" dirty="0" err="1"/>
              <a:t>CareerZone</a:t>
            </a:r>
            <a:r>
              <a:rPr lang="en-US" dirty="0"/>
              <a:t> Portfolio</a:t>
            </a:r>
          </a:p>
        </p:txBody>
      </p:sp>
      <p:sp>
        <p:nvSpPr>
          <p:cNvPr id="3" name="Content Placeholder 2"/>
          <p:cNvSpPr>
            <a:spLocks noGrp="1"/>
          </p:cNvSpPr>
          <p:nvPr>
            <p:ph idx="1"/>
          </p:nvPr>
        </p:nvSpPr>
        <p:spPr>
          <a:xfrm>
            <a:off x="1103312" y="2052918"/>
            <a:ext cx="10862265" cy="4195481"/>
          </a:xfrm>
        </p:spPr>
        <p:txBody>
          <a:bodyPr>
            <a:normAutofit/>
          </a:bodyPr>
          <a:lstStyle/>
          <a:p>
            <a:r>
              <a:rPr lang="en-US" sz="2800" dirty="0"/>
              <a:t>Career Zone Portfolio is primarily a learning portfolio, but we also pull in features commonly found in a Job portfolio. </a:t>
            </a:r>
          </a:p>
          <a:p>
            <a:r>
              <a:rPr lang="en-US" sz="2800" dirty="0"/>
              <a:t>In this way we develop what we like to consider a Career portfolio. </a:t>
            </a:r>
          </a:p>
          <a:p>
            <a:r>
              <a:rPr lang="en-US" sz="2800" dirty="0"/>
              <a:t>A Career portfolio helps you combine a Learning portfolio with the best features of a Job portfolio, and points out how the things you’ve learned as a student relates to the work of work.</a:t>
            </a:r>
          </a:p>
          <a:p>
            <a:endParaRPr lang="en-US" sz="2800" dirty="0"/>
          </a:p>
          <a:p>
            <a:endParaRPr lang="en-US" sz="2800" dirty="0"/>
          </a:p>
        </p:txBody>
      </p:sp>
      <p:sp>
        <p:nvSpPr>
          <p:cNvPr id="4" name="Slide Number Placeholder 3"/>
          <p:cNvSpPr>
            <a:spLocks noGrp="1"/>
          </p:cNvSpPr>
          <p:nvPr>
            <p:ph type="sldNum" sz="quarter" idx="12"/>
          </p:nvPr>
        </p:nvSpPr>
        <p:spPr/>
        <p:txBody>
          <a:bodyPr/>
          <a:lstStyle/>
          <a:p>
            <a:fld id="{C38507EF-E8AB-4EBC-AAA7-85E9FDFD3C71}" type="slidenum">
              <a:rPr lang="en-US" smtClean="0"/>
              <a:t>11</a:t>
            </a:fld>
            <a:endParaRPr lang="en-US"/>
          </a:p>
        </p:txBody>
      </p:sp>
      <p:pic>
        <p:nvPicPr>
          <p:cNvPr id="5" name="Picture 4"/>
          <p:cNvPicPr>
            <a:picLocks noChangeAspect="1"/>
          </p:cNvPicPr>
          <p:nvPr/>
        </p:nvPicPr>
        <p:blipFill rotWithShape="1">
          <a:blip r:embed="rId2"/>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39581230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8194" y="0"/>
            <a:ext cx="10104345" cy="1400530"/>
          </a:xfrm>
        </p:spPr>
        <p:txBody>
          <a:bodyPr>
            <a:noAutofit/>
          </a:bodyPr>
          <a:lstStyle/>
          <a:p>
            <a:r>
              <a:rPr lang="en-US" sz="3200" dirty="0"/>
              <a:t>On the following pages you’ll find many activities designed to help you understand why your education is so important now, and give you ideas of how to use it in the future.</a:t>
            </a:r>
          </a:p>
        </p:txBody>
      </p:sp>
      <p:sp>
        <p:nvSpPr>
          <p:cNvPr id="3" name="Content Placeholder 2"/>
          <p:cNvSpPr>
            <a:spLocks noGrp="1"/>
          </p:cNvSpPr>
          <p:nvPr>
            <p:ph idx="1"/>
          </p:nvPr>
        </p:nvSpPr>
        <p:spPr>
          <a:xfrm>
            <a:off x="365760" y="2052918"/>
            <a:ext cx="11573692" cy="4805082"/>
          </a:xfrm>
        </p:spPr>
        <p:txBody>
          <a:bodyPr>
            <a:noAutofit/>
          </a:bodyPr>
          <a:lstStyle/>
          <a:p>
            <a:pPr>
              <a:spcBef>
                <a:spcPts val="0"/>
              </a:spcBef>
            </a:pPr>
            <a:r>
              <a:rPr lang="en-US" sz="2600" dirty="0"/>
              <a:t>We needed some personal information from you to register you in the system, but we won’t share it with anyone without your permission.</a:t>
            </a:r>
          </a:p>
          <a:p>
            <a:pPr>
              <a:spcBef>
                <a:spcPts val="0"/>
              </a:spcBef>
            </a:pPr>
            <a:r>
              <a:rPr lang="en-US" sz="2600" dirty="0"/>
              <a:t>As a </a:t>
            </a:r>
            <a:r>
              <a:rPr lang="en-US" sz="2600" dirty="0" err="1"/>
              <a:t>CareerZone</a:t>
            </a:r>
            <a:r>
              <a:rPr lang="en-US" sz="2600" dirty="0"/>
              <a:t> portfolio user, only people who know your password will have access to your portfolio; so do not share it with anyone and keep it in a safe place. </a:t>
            </a:r>
          </a:p>
          <a:p>
            <a:pPr>
              <a:spcBef>
                <a:spcPts val="0"/>
              </a:spcBef>
            </a:pPr>
            <a:r>
              <a:rPr lang="en-US" sz="2600" dirty="0"/>
              <a:t>For more information about the information you enter in the portfolio, you can check out our privacy statement.</a:t>
            </a:r>
          </a:p>
          <a:p>
            <a:pPr>
              <a:spcBef>
                <a:spcPts val="0"/>
              </a:spcBef>
            </a:pPr>
            <a:r>
              <a:rPr lang="en-US" sz="2600" dirty="0"/>
              <a:t>Click the Login button below to access all the features of the </a:t>
            </a:r>
            <a:r>
              <a:rPr lang="en-US" sz="2600" dirty="0" err="1"/>
              <a:t>CareerZone</a:t>
            </a:r>
            <a:r>
              <a:rPr lang="en-US" sz="2600" dirty="0"/>
              <a:t> system.</a:t>
            </a:r>
          </a:p>
          <a:p>
            <a:pPr>
              <a:spcBef>
                <a:spcPts val="0"/>
              </a:spcBef>
            </a:pPr>
            <a:r>
              <a:rPr lang="en-US" sz="2600" dirty="0"/>
              <a:t>Please note: if you do not login for a period of 455 days, your account may no longer be available.</a:t>
            </a:r>
          </a:p>
          <a:p>
            <a:pPr>
              <a:spcBef>
                <a:spcPts val="0"/>
              </a:spcBef>
            </a:pPr>
            <a:endParaRPr lang="en-US" sz="2600" dirty="0"/>
          </a:p>
        </p:txBody>
      </p:sp>
      <p:sp>
        <p:nvSpPr>
          <p:cNvPr id="4" name="Slide Number Placeholder 3"/>
          <p:cNvSpPr>
            <a:spLocks noGrp="1"/>
          </p:cNvSpPr>
          <p:nvPr>
            <p:ph type="sldNum" sz="quarter" idx="12"/>
          </p:nvPr>
        </p:nvSpPr>
        <p:spPr/>
        <p:txBody>
          <a:bodyPr/>
          <a:lstStyle/>
          <a:p>
            <a:fld id="{C38507EF-E8AB-4EBC-AAA7-85E9FDFD3C71}" type="slidenum">
              <a:rPr lang="en-US" smtClean="0"/>
              <a:t>12</a:t>
            </a:fld>
            <a:endParaRPr lang="en-US"/>
          </a:p>
        </p:txBody>
      </p:sp>
      <p:pic>
        <p:nvPicPr>
          <p:cNvPr id="5" name="Picture 4"/>
          <p:cNvPicPr>
            <a:picLocks noChangeAspect="1"/>
          </p:cNvPicPr>
          <p:nvPr/>
        </p:nvPicPr>
        <p:blipFill rotWithShape="1">
          <a:blip r:embed="rId2"/>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3152741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“OK”</a:t>
            </a:r>
          </a:p>
        </p:txBody>
      </p:sp>
      <p:sp>
        <p:nvSpPr>
          <p:cNvPr id="3" name="Content Placeholder 2"/>
          <p:cNvSpPr>
            <a:spLocks noGrp="1"/>
          </p:cNvSpPr>
          <p:nvPr>
            <p:ph idx="1"/>
          </p:nvPr>
        </p:nvSpPr>
        <p:spPr/>
        <p:txBody>
          <a:bodyPr/>
          <a:lstStyle/>
          <a:p>
            <a:endParaRPr lang="en-US" dirty="0"/>
          </a:p>
        </p:txBody>
      </p:sp>
      <p:sp>
        <p:nvSpPr>
          <p:cNvPr id="6" name="Slide Number Placeholder 5"/>
          <p:cNvSpPr>
            <a:spLocks noGrp="1"/>
          </p:cNvSpPr>
          <p:nvPr>
            <p:ph type="sldNum" sz="quarter" idx="12"/>
          </p:nvPr>
        </p:nvSpPr>
        <p:spPr/>
        <p:txBody>
          <a:bodyPr/>
          <a:lstStyle/>
          <a:p>
            <a:fld id="{C38507EF-E8AB-4EBC-AAA7-85E9FDFD3C71}" type="slidenum">
              <a:rPr lang="en-US" smtClean="0"/>
              <a:t>13</a:t>
            </a:fld>
            <a:endParaRPr lang="en-US"/>
          </a:p>
        </p:txBody>
      </p:sp>
      <p:pic>
        <p:nvPicPr>
          <p:cNvPr id="4" name="Picture 3"/>
          <p:cNvPicPr>
            <a:picLocks noChangeAspect="1"/>
          </p:cNvPicPr>
          <p:nvPr/>
        </p:nvPicPr>
        <p:blipFill rotWithShape="1">
          <a:blip r:embed="rId2"/>
          <a:srcRect l="1683" t="15842" r="17790" b="32596"/>
          <a:stretch/>
        </p:blipFill>
        <p:spPr>
          <a:xfrm>
            <a:off x="838200" y="1690688"/>
            <a:ext cx="10477500" cy="3771901"/>
          </a:xfrm>
          <a:prstGeom prst="rect">
            <a:avLst/>
          </a:prstGeom>
        </p:spPr>
      </p:pic>
      <p:sp>
        <p:nvSpPr>
          <p:cNvPr id="5" name="Down Arrow 4"/>
          <p:cNvSpPr/>
          <p:nvPr/>
        </p:nvSpPr>
        <p:spPr>
          <a:xfrm flipV="1">
            <a:off x="4679950" y="5095876"/>
            <a:ext cx="622300" cy="10033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2601620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1791" y="93662"/>
            <a:ext cx="9404723" cy="1400530"/>
          </a:xfrm>
        </p:spPr>
        <p:txBody>
          <a:bodyPr/>
          <a:lstStyle/>
          <a:p>
            <a:r>
              <a:rPr lang="en-US" dirty="0"/>
              <a:t>Now you can access your own Portfolio</a:t>
            </a:r>
          </a:p>
        </p:txBody>
      </p:sp>
      <p:pic>
        <p:nvPicPr>
          <p:cNvPr id="4" name="Content Placeholder 3"/>
          <p:cNvPicPr>
            <a:picLocks noGrp="1" noChangeAspect="1"/>
          </p:cNvPicPr>
          <p:nvPr>
            <p:ph idx="1"/>
          </p:nvPr>
        </p:nvPicPr>
        <p:blipFill>
          <a:blip r:embed="rId2"/>
          <a:stretch>
            <a:fillRect/>
          </a:stretch>
        </p:blipFill>
        <p:spPr>
          <a:xfrm>
            <a:off x="1204407" y="1494192"/>
            <a:ext cx="7739489" cy="4351338"/>
          </a:xfrm>
          <a:prstGeom prst="rect">
            <a:avLst/>
          </a:prstGeom>
        </p:spPr>
      </p:pic>
      <p:sp>
        <p:nvSpPr>
          <p:cNvPr id="6" name="Slide Number Placeholder 5"/>
          <p:cNvSpPr>
            <a:spLocks noGrp="1"/>
          </p:cNvSpPr>
          <p:nvPr>
            <p:ph type="sldNum" sz="quarter" idx="12"/>
          </p:nvPr>
        </p:nvSpPr>
        <p:spPr/>
        <p:txBody>
          <a:bodyPr/>
          <a:lstStyle/>
          <a:p>
            <a:fld id="{C38507EF-E8AB-4EBC-AAA7-85E9FDFD3C71}" type="slidenum">
              <a:rPr lang="en-US" smtClean="0"/>
              <a:t>14</a:t>
            </a:fld>
            <a:endParaRPr lang="en-US"/>
          </a:p>
        </p:txBody>
      </p:sp>
      <p:pic>
        <p:nvPicPr>
          <p:cNvPr id="5" name="Content Placeholder 3"/>
          <p:cNvPicPr>
            <a:picLocks noChangeAspect="1"/>
          </p:cNvPicPr>
          <p:nvPr/>
        </p:nvPicPr>
        <p:blipFill>
          <a:blip r:embed="rId3"/>
          <a:stretch>
            <a:fillRect/>
          </a:stretch>
        </p:blipFill>
        <p:spPr>
          <a:xfrm>
            <a:off x="4321755" y="2744788"/>
            <a:ext cx="7739489" cy="4351338"/>
          </a:xfrm>
          <a:prstGeom prst="rect">
            <a:avLst/>
          </a:prstGeom>
        </p:spPr>
      </p:pic>
      <p:pic>
        <p:nvPicPr>
          <p:cNvPr id="7" name="Picture 6"/>
          <p:cNvPicPr>
            <a:picLocks noChangeAspect="1"/>
          </p:cNvPicPr>
          <p:nvPr/>
        </p:nvPicPr>
        <p:blipFill rotWithShape="1">
          <a:blip r:embed="rId4"/>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34896519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hlinkClick r:id="rId2"/>
              </a:rPr>
              <a:t>My Portfolio</a:t>
            </a:r>
            <a:endParaRPr lang="en-US" dirty="0"/>
          </a:p>
        </p:txBody>
      </p:sp>
      <p:pic>
        <p:nvPicPr>
          <p:cNvPr id="4" name="Content Placeholder 3"/>
          <p:cNvPicPr>
            <a:picLocks noGrp="1" noChangeAspect="1"/>
          </p:cNvPicPr>
          <p:nvPr>
            <p:ph idx="1"/>
          </p:nvPr>
        </p:nvPicPr>
        <p:blipFill rotWithShape="1">
          <a:blip r:embed="rId3"/>
          <a:srcRect l="265" t="13494" r="12475" b="9866"/>
          <a:stretch/>
        </p:blipFill>
        <p:spPr>
          <a:xfrm>
            <a:off x="1599842" y="1371601"/>
            <a:ext cx="10396341" cy="5133702"/>
          </a:xfrm>
          <a:prstGeom prst="rect">
            <a:avLst/>
          </a:prstGeom>
        </p:spPr>
      </p:pic>
      <p:sp>
        <p:nvSpPr>
          <p:cNvPr id="5" name="Slide Number Placeholder 4"/>
          <p:cNvSpPr>
            <a:spLocks noGrp="1"/>
          </p:cNvSpPr>
          <p:nvPr>
            <p:ph type="sldNum" sz="quarter" idx="12"/>
          </p:nvPr>
        </p:nvSpPr>
        <p:spPr/>
        <p:txBody>
          <a:bodyPr/>
          <a:lstStyle/>
          <a:p>
            <a:fld id="{C38507EF-E8AB-4EBC-AAA7-85E9FDFD3C71}" type="slidenum">
              <a:rPr lang="en-US" smtClean="0"/>
              <a:t>2</a:t>
            </a:fld>
            <a:endParaRPr lang="en-US"/>
          </a:p>
        </p:txBody>
      </p:sp>
      <p:pic>
        <p:nvPicPr>
          <p:cNvPr id="6" name="Picture 5"/>
          <p:cNvPicPr>
            <a:picLocks noChangeAspect="1"/>
          </p:cNvPicPr>
          <p:nvPr/>
        </p:nvPicPr>
        <p:blipFill rotWithShape="1">
          <a:blip r:embed="rId4"/>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265566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on My Portfolio</a:t>
            </a:r>
          </a:p>
        </p:txBody>
      </p:sp>
      <p:pic>
        <p:nvPicPr>
          <p:cNvPr id="4" name="Content Placeholder 3"/>
          <p:cNvPicPr>
            <a:picLocks noGrp="1" noChangeAspect="1"/>
          </p:cNvPicPr>
          <p:nvPr>
            <p:ph idx="1"/>
          </p:nvPr>
        </p:nvPicPr>
        <p:blipFill rotWithShape="1">
          <a:blip r:embed="rId2"/>
          <a:srcRect t="14018" r="29686" b="8303"/>
          <a:stretch/>
        </p:blipFill>
        <p:spPr>
          <a:xfrm>
            <a:off x="939800" y="1297335"/>
            <a:ext cx="8902700" cy="5529604"/>
          </a:xfrm>
          <a:prstGeom prst="rect">
            <a:avLst/>
          </a:prstGeom>
        </p:spPr>
      </p:pic>
      <p:sp>
        <p:nvSpPr>
          <p:cNvPr id="6" name="Slide Number Placeholder 5"/>
          <p:cNvSpPr>
            <a:spLocks noGrp="1"/>
          </p:cNvSpPr>
          <p:nvPr>
            <p:ph type="sldNum" sz="quarter" idx="12"/>
          </p:nvPr>
        </p:nvSpPr>
        <p:spPr/>
        <p:txBody>
          <a:bodyPr/>
          <a:lstStyle/>
          <a:p>
            <a:fld id="{C38507EF-E8AB-4EBC-AAA7-85E9FDFD3C71}" type="slidenum">
              <a:rPr lang="en-US" smtClean="0"/>
              <a:t>3</a:t>
            </a:fld>
            <a:endParaRPr lang="en-US"/>
          </a:p>
        </p:txBody>
      </p:sp>
      <p:sp>
        <p:nvSpPr>
          <p:cNvPr id="5" name="Down Arrow 4"/>
          <p:cNvSpPr/>
          <p:nvPr/>
        </p:nvSpPr>
        <p:spPr>
          <a:xfrm flipV="1">
            <a:off x="6743700" y="2622898"/>
            <a:ext cx="622300" cy="10033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2"/>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1077578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an Account</a:t>
            </a:r>
          </a:p>
        </p:txBody>
      </p:sp>
      <p:sp>
        <p:nvSpPr>
          <p:cNvPr id="3" name="Content Placeholder 2"/>
          <p:cNvSpPr>
            <a:spLocks noGrp="1"/>
          </p:cNvSpPr>
          <p:nvPr>
            <p:ph idx="1"/>
          </p:nvPr>
        </p:nvSpPr>
        <p:spPr/>
        <p:txBody>
          <a:bodyPr/>
          <a:lstStyle/>
          <a:p>
            <a:endParaRPr lang="en-US"/>
          </a:p>
        </p:txBody>
      </p:sp>
      <p:sp>
        <p:nvSpPr>
          <p:cNvPr id="6" name="Slide Number Placeholder 5"/>
          <p:cNvSpPr>
            <a:spLocks noGrp="1"/>
          </p:cNvSpPr>
          <p:nvPr>
            <p:ph type="sldNum" sz="quarter" idx="12"/>
          </p:nvPr>
        </p:nvSpPr>
        <p:spPr/>
        <p:txBody>
          <a:bodyPr/>
          <a:lstStyle/>
          <a:p>
            <a:fld id="{C38507EF-E8AB-4EBC-AAA7-85E9FDFD3C71}" type="slidenum">
              <a:rPr lang="en-US" smtClean="0"/>
              <a:t>4</a:t>
            </a:fld>
            <a:endParaRPr lang="en-US"/>
          </a:p>
        </p:txBody>
      </p:sp>
      <p:pic>
        <p:nvPicPr>
          <p:cNvPr id="4" name="Picture 3"/>
          <p:cNvPicPr>
            <a:picLocks noChangeAspect="1"/>
          </p:cNvPicPr>
          <p:nvPr/>
        </p:nvPicPr>
        <p:blipFill rotWithShape="1">
          <a:blip r:embed="rId2"/>
          <a:srcRect t="14410" r="33114" b="24826"/>
          <a:stretch/>
        </p:blipFill>
        <p:spPr>
          <a:xfrm>
            <a:off x="838200" y="1690688"/>
            <a:ext cx="9942806" cy="5078412"/>
          </a:xfrm>
          <a:prstGeom prst="rect">
            <a:avLst/>
          </a:prstGeom>
        </p:spPr>
      </p:pic>
      <p:sp>
        <p:nvSpPr>
          <p:cNvPr id="5" name="Down Arrow 4"/>
          <p:cNvSpPr/>
          <p:nvPr/>
        </p:nvSpPr>
        <p:spPr>
          <a:xfrm rot="5400000" flipV="1">
            <a:off x="3898900" y="5112098"/>
            <a:ext cx="622300" cy="10033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378881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ircle(in)">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0-#ppt_w/2"/>
                                          </p:val>
                                        </p:tav>
                                        <p:tav tm="100000">
                                          <p:val>
                                            <p:strVal val="#ppt_x"/>
                                          </p:val>
                                        </p:tav>
                                      </p:tavLst>
                                    </p:anim>
                                    <p:anim calcmode="lin" valueType="num">
                                      <p:cBhvr additive="base">
                                        <p:cTn id="13" dur="500" fill="hold"/>
                                        <p:tgtEl>
                                          <p:spTgt spid="5"/>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Account Info Tab</a:t>
            </a:r>
          </a:p>
        </p:txBody>
      </p:sp>
      <p:sp>
        <p:nvSpPr>
          <p:cNvPr id="3" name="Content Placeholder 2"/>
          <p:cNvSpPr>
            <a:spLocks noGrp="1"/>
          </p:cNvSpPr>
          <p:nvPr>
            <p:ph idx="1"/>
          </p:nvPr>
        </p:nvSpPr>
        <p:spPr>
          <a:xfrm>
            <a:off x="838200" y="1580606"/>
            <a:ext cx="10515600" cy="4596357"/>
          </a:xfrm>
        </p:spPr>
        <p:txBody>
          <a:bodyPr/>
          <a:lstStyle/>
          <a:p>
            <a:r>
              <a:rPr lang="en-US" dirty="0"/>
              <a:t>Suggested password</a:t>
            </a:r>
          </a:p>
          <a:p>
            <a:pPr lvl="1"/>
            <a:r>
              <a:rPr lang="en-US" dirty="0"/>
              <a:t>eagles1</a:t>
            </a:r>
          </a:p>
        </p:txBody>
      </p:sp>
      <p:sp>
        <p:nvSpPr>
          <p:cNvPr id="5" name="Slide Number Placeholder 4"/>
          <p:cNvSpPr>
            <a:spLocks noGrp="1"/>
          </p:cNvSpPr>
          <p:nvPr>
            <p:ph type="sldNum" sz="quarter" idx="12"/>
          </p:nvPr>
        </p:nvSpPr>
        <p:spPr/>
        <p:txBody>
          <a:bodyPr/>
          <a:lstStyle/>
          <a:p>
            <a:fld id="{C38507EF-E8AB-4EBC-AAA7-85E9FDFD3C71}" type="slidenum">
              <a:rPr lang="en-US" smtClean="0"/>
              <a:t>5</a:t>
            </a:fld>
            <a:endParaRPr lang="en-US"/>
          </a:p>
        </p:txBody>
      </p:sp>
      <p:pic>
        <p:nvPicPr>
          <p:cNvPr id="6" name="Content Placeholder 3"/>
          <p:cNvPicPr>
            <a:picLocks noChangeAspect="1"/>
          </p:cNvPicPr>
          <p:nvPr/>
        </p:nvPicPr>
        <p:blipFill rotWithShape="1">
          <a:blip r:embed="rId2"/>
          <a:srcRect l="1592" t="29553" r="19479" b="7397"/>
          <a:stretch/>
        </p:blipFill>
        <p:spPr>
          <a:xfrm>
            <a:off x="3738156" y="2246245"/>
            <a:ext cx="8098044" cy="4065655"/>
          </a:xfrm>
          <a:prstGeom prst="rect">
            <a:avLst/>
          </a:prstGeom>
        </p:spPr>
      </p:pic>
      <p:pic>
        <p:nvPicPr>
          <p:cNvPr id="7" name="Picture 6"/>
          <p:cNvPicPr>
            <a:picLocks noChangeAspect="1"/>
          </p:cNvPicPr>
          <p:nvPr/>
        </p:nvPicPr>
        <p:blipFill rotWithShape="1">
          <a:blip r:embed="rId3"/>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947656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2"/>
          <a:srcRect l="1586" t="14410" r="18765" b="6771"/>
          <a:stretch/>
        </p:blipFill>
        <p:spPr>
          <a:xfrm>
            <a:off x="5290457" y="1152983"/>
            <a:ext cx="6871426" cy="5587206"/>
          </a:xfrm>
          <a:prstGeom prst="rect">
            <a:avLst/>
          </a:prstGeom>
        </p:spPr>
      </p:pic>
      <p:sp>
        <p:nvSpPr>
          <p:cNvPr id="2" name="Title 1"/>
          <p:cNvSpPr>
            <a:spLocks noGrp="1"/>
          </p:cNvSpPr>
          <p:nvPr>
            <p:ph type="title"/>
          </p:nvPr>
        </p:nvSpPr>
        <p:spPr/>
        <p:txBody>
          <a:bodyPr/>
          <a:lstStyle/>
          <a:p>
            <a:r>
              <a:rPr lang="en-US" dirty="0"/>
              <a:t>Contact Tab</a:t>
            </a:r>
          </a:p>
        </p:txBody>
      </p:sp>
      <p:sp>
        <p:nvSpPr>
          <p:cNvPr id="6" name="Content Placeholder 5"/>
          <p:cNvSpPr>
            <a:spLocks noGrp="1"/>
          </p:cNvSpPr>
          <p:nvPr>
            <p:ph idx="1"/>
          </p:nvPr>
        </p:nvSpPr>
        <p:spPr>
          <a:xfrm>
            <a:off x="0" y="1497863"/>
            <a:ext cx="10515600" cy="4351338"/>
          </a:xfrm>
        </p:spPr>
        <p:txBody>
          <a:bodyPr>
            <a:noAutofit/>
          </a:bodyPr>
          <a:lstStyle/>
          <a:p>
            <a:pPr>
              <a:spcBef>
                <a:spcPts val="0"/>
              </a:spcBef>
            </a:pPr>
            <a:r>
              <a:rPr lang="en-US" sz="2400" dirty="0"/>
              <a:t>Only fill out </a:t>
            </a:r>
            <a:r>
              <a:rPr lang="en-US" sz="2400" b="1" dirty="0">
                <a:solidFill>
                  <a:srgbClr val="FFFF00"/>
                </a:solidFill>
              </a:rPr>
              <a:t>required</a:t>
            </a:r>
            <a:r>
              <a:rPr lang="en-US" sz="2400" dirty="0"/>
              <a:t> information. </a:t>
            </a:r>
          </a:p>
          <a:p>
            <a:pPr lvl="1">
              <a:spcBef>
                <a:spcPts val="0"/>
              </a:spcBef>
            </a:pPr>
            <a:r>
              <a:rPr lang="en-US" sz="2000" dirty="0"/>
              <a:t>Annotated with a </a:t>
            </a:r>
            <a:r>
              <a:rPr lang="en-US" sz="2000" b="1" dirty="0">
                <a:solidFill>
                  <a:srgbClr val="FFFF00"/>
                </a:solidFill>
              </a:rPr>
              <a:t>yellow</a:t>
            </a:r>
            <a:r>
              <a:rPr lang="en-US" sz="2000" dirty="0"/>
              <a:t> bullet.</a:t>
            </a:r>
          </a:p>
          <a:p>
            <a:pPr>
              <a:spcBef>
                <a:spcPts val="0"/>
              </a:spcBef>
            </a:pPr>
            <a:r>
              <a:rPr lang="en-US" sz="2400" dirty="0"/>
              <a:t>Do not use your mailing address.</a:t>
            </a:r>
          </a:p>
          <a:p>
            <a:pPr>
              <a:spcBef>
                <a:spcPts val="0"/>
              </a:spcBef>
            </a:pPr>
            <a:r>
              <a:rPr lang="en-US" sz="2400" dirty="0"/>
              <a:t>Use the FCS Address.</a:t>
            </a:r>
          </a:p>
          <a:p>
            <a:pPr lvl="1">
              <a:spcBef>
                <a:spcPts val="0"/>
              </a:spcBef>
            </a:pPr>
            <a:r>
              <a:rPr lang="en-US" sz="2000" dirty="0"/>
              <a:t>104 West Main Street</a:t>
            </a:r>
          </a:p>
          <a:p>
            <a:pPr lvl="1">
              <a:spcBef>
                <a:spcPts val="0"/>
              </a:spcBef>
            </a:pPr>
            <a:r>
              <a:rPr lang="en-US" sz="2000" dirty="0"/>
              <a:t>Fillmore, NY  14735</a:t>
            </a:r>
          </a:p>
          <a:p>
            <a:pPr lvl="1">
              <a:spcBef>
                <a:spcPts val="0"/>
              </a:spcBef>
            </a:pPr>
            <a:r>
              <a:rPr lang="en-US" sz="2000" dirty="0"/>
              <a:t>585-567-2251</a:t>
            </a:r>
          </a:p>
          <a:p>
            <a:pPr lvl="1">
              <a:spcBef>
                <a:spcPts val="0"/>
              </a:spcBef>
            </a:pPr>
            <a:endParaRPr lang="en-US" sz="2000" dirty="0"/>
          </a:p>
          <a:p>
            <a:pPr marL="457200" lvl="1" indent="0">
              <a:spcBef>
                <a:spcPts val="0"/>
              </a:spcBef>
              <a:buNone/>
            </a:pPr>
            <a:endParaRPr lang="en-US" sz="2000" dirty="0"/>
          </a:p>
          <a:p>
            <a:pPr lvl="1">
              <a:spcBef>
                <a:spcPts val="0"/>
              </a:spcBef>
            </a:pPr>
            <a:endParaRPr lang="en-US" sz="2000" dirty="0"/>
          </a:p>
          <a:p>
            <a:pPr>
              <a:spcBef>
                <a:spcPts val="0"/>
              </a:spcBef>
            </a:pPr>
            <a:r>
              <a:rPr lang="en-US" sz="2400" dirty="0"/>
              <a:t>Once done, </a:t>
            </a:r>
          </a:p>
          <a:p>
            <a:pPr lvl="1">
              <a:spcBef>
                <a:spcPts val="0"/>
              </a:spcBef>
            </a:pPr>
            <a:r>
              <a:rPr lang="en-US" sz="2000" dirty="0"/>
              <a:t>Click next</a:t>
            </a:r>
          </a:p>
          <a:p>
            <a:pPr lvl="1">
              <a:spcBef>
                <a:spcPts val="0"/>
              </a:spcBef>
            </a:pPr>
            <a:endParaRPr lang="en-US" sz="2000" dirty="0"/>
          </a:p>
        </p:txBody>
      </p:sp>
      <p:sp>
        <p:nvSpPr>
          <p:cNvPr id="9" name="Slide Number Placeholder 8"/>
          <p:cNvSpPr>
            <a:spLocks noGrp="1"/>
          </p:cNvSpPr>
          <p:nvPr>
            <p:ph type="sldNum" sz="quarter" idx="12"/>
          </p:nvPr>
        </p:nvSpPr>
        <p:spPr/>
        <p:txBody>
          <a:bodyPr/>
          <a:lstStyle/>
          <a:p>
            <a:fld id="{C38507EF-E8AB-4EBC-AAA7-85E9FDFD3C71}" type="slidenum">
              <a:rPr lang="en-US" smtClean="0"/>
              <a:t>6</a:t>
            </a:fld>
            <a:endParaRPr lang="en-US"/>
          </a:p>
        </p:txBody>
      </p:sp>
      <p:sp>
        <p:nvSpPr>
          <p:cNvPr id="8" name="Down Arrow 7"/>
          <p:cNvSpPr/>
          <p:nvPr/>
        </p:nvSpPr>
        <p:spPr>
          <a:xfrm rot="10800000" flipV="1">
            <a:off x="11539583" y="5220284"/>
            <a:ext cx="622300" cy="10033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rotWithShape="1">
          <a:blip r:embed="rId3"/>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4281499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6">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10" end="10"/>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6">
                                            <p:txEl>
                                              <p:pRg st="11" end="1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2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1"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500" fill="hold"/>
                                        <p:tgtEl>
                                          <p:spTgt spid="8"/>
                                        </p:tgtEl>
                                        <p:attrNameLst>
                                          <p:attrName>ppt_x</p:attrName>
                                        </p:attrNameLst>
                                      </p:cBhvr>
                                      <p:tavLst>
                                        <p:tav tm="0">
                                          <p:val>
                                            <p:strVal val="#ppt_x"/>
                                          </p:val>
                                        </p:tav>
                                        <p:tav tm="100000">
                                          <p:val>
                                            <p:strVal val="#ppt_x"/>
                                          </p:val>
                                        </p:tav>
                                      </p:tavLst>
                                    </p:anim>
                                    <p:anim calcmode="lin" valueType="num">
                                      <p:cBhvr additive="base">
                                        <p:cTn id="39"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2"/>
          <a:srcRect l="1489" t="40278" r="17984" b="15278"/>
          <a:stretch/>
        </p:blipFill>
        <p:spPr>
          <a:xfrm>
            <a:off x="4622800" y="1220347"/>
            <a:ext cx="7569200" cy="3547596"/>
          </a:xfrm>
          <a:prstGeom prst="rect">
            <a:avLst/>
          </a:prstGeom>
        </p:spPr>
      </p:pic>
      <p:sp>
        <p:nvSpPr>
          <p:cNvPr id="2" name="Title 1"/>
          <p:cNvSpPr>
            <a:spLocks noGrp="1"/>
          </p:cNvSpPr>
          <p:nvPr>
            <p:ph type="title"/>
          </p:nvPr>
        </p:nvSpPr>
        <p:spPr>
          <a:xfrm>
            <a:off x="344405" y="295729"/>
            <a:ext cx="9404723" cy="1400530"/>
          </a:xfrm>
        </p:spPr>
        <p:txBody>
          <a:bodyPr/>
          <a:lstStyle/>
          <a:p>
            <a:r>
              <a:rPr lang="en-US" dirty="0"/>
              <a:t>School Tab</a:t>
            </a:r>
          </a:p>
        </p:txBody>
      </p:sp>
      <p:sp>
        <p:nvSpPr>
          <p:cNvPr id="3" name="Content Placeholder 2"/>
          <p:cNvSpPr>
            <a:spLocks noGrp="1"/>
          </p:cNvSpPr>
          <p:nvPr>
            <p:ph idx="1"/>
          </p:nvPr>
        </p:nvSpPr>
        <p:spPr>
          <a:xfrm>
            <a:off x="344405" y="942575"/>
            <a:ext cx="8946541" cy="4195481"/>
          </a:xfrm>
        </p:spPr>
        <p:txBody>
          <a:bodyPr>
            <a:noAutofit/>
          </a:bodyPr>
          <a:lstStyle/>
          <a:p>
            <a:pPr marL="0" indent="0">
              <a:spcBef>
                <a:spcPts val="0"/>
              </a:spcBef>
              <a:buNone/>
            </a:pPr>
            <a:endParaRPr lang="en-US" sz="2800" dirty="0"/>
          </a:p>
          <a:p>
            <a:pPr>
              <a:spcBef>
                <a:spcPts val="0"/>
              </a:spcBef>
            </a:pPr>
            <a:r>
              <a:rPr lang="en-US" sz="2800" dirty="0"/>
              <a:t>Portfolio Level</a:t>
            </a:r>
          </a:p>
          <a:p>
            <a:pPr lvl="1">
              <a:spcBef>
                <a:spcPts val="0"/>
              </a:spcBef>
            </a:pPr>
            <a:r>
              <a:rPr lang="en-US" sz="2400" dirty="0"/>
              <a:t>Tenth Grade</a:t>
            </a:r>
          </a:p>
          <a:p>
            <a:pPr>
              <a:spcBef>
                <a:spcPts val="0"/>
              </a:spcBef>
            </a:pPr>
            <a:r>
              <a:rPr lang="en-US" sz="2800" dirty="0"/>
              <a:t>School/Organization</a:t>
            </a:r>
          </a:p>
          <a:p>
            <a:pPr lvl="1">
              <a:spcBef>
                <a:spcPts val="0"/>
              </a:spcBef>
            </a:pPr>
            <a:r>
              <a:rPr lang="en-US" sz="2400" dirty="0"/>
              <a:t>Fillmore Central School</a:t>
            </a:r>
          </a:p>
          <a:p>
            <a:pPr>
              <a:spcBef>
                <a:spcPts val="0"/>
              </a:spcBef>
            </a:pPr>
            <a:r>
              <a:rPr lang="en-US" sz="2800" dirty="0"/>
              <a:t>School District</a:t>
            </a:r>
          </a:p>
          <a:p>
            <a:pPr lvl="1">
              <a:spcBef>
                <a:spcPts val="0"/>
              </a:spcBef>
            </a:pPr>
            <a:r>
              <a:rPr lang="en-US" sz="2400" dirty="0"/>
              <a:t>Fillmore Central School</a:t>
            </a:r>
          </a:p>
          <a:p>
            <a:pPr lvl="1">
              <a:spcBef>
                <a:spcPts val="0"/>
              </a:spcBef>
            </a:pPr>
            <a:endParaRPr lang="en-US" sz="2400" dirty="0"/>
          </a:p>
          <a:p>
            <a:pPr lvl="1">
              <a:spcBef>
                <a:spcPts val="0"/>
              </a:spcBef>
            </a:pPr>
            <a:endParaRPr lang="en-US" sz="2400" dirty="0"/>
          </a:p>
          <a:p>
            <a:pPr lvl="1">
              <a:spcBef>
                <a:spcPts val="0"/>
              </a:spcBef>
            </a:pPr>
            <a:endParaRPr lang="en-US" sz="2400" dirty="0"/>
          </a:p>
          <a:p>
            <a:pPr>
              <a:spcBef>
                <a:spcPts val="0"/>
              </a:spcBef>
            </a:pPr>
            <a:r>
              <a:rPr lang="en-US" sz="2800" dirty="0"/>
              <a:t>Then, click Create Account</a:t>
            </a:r>
          </a:p>
        </p:txBody>
      </p:sp>
      <p:sp>
        <p:nvSpPr>
          <p:cNvPr id="7" name="Slide Number Placeholder 6"/>
          <p:cNvSpPr>
            <a:spLocks noGrp="1"/>
          </p:cNvSpPr>
          <p:nvPr>
            <p:ph type="sldNum" sz="quarter" idx="12"/>
          </p:nvPr>
        </p:nvSpPr>
        <p:spPr/>
        <p:txBody>
          <a:bodyPr/>
          <a:lstStyle/>
          <a:p>
            <a:fld id="{C38507EF-E8AB-4EBC-AAA7-85E9FDFD3C71}" type="slidenum">
              <a:rPr lang="en-US" smtClean="0"/>
              <a:t>7</a:t>
            </a:fld>
            <a:endParaRPr lang="en-US"/>
          </a:p>
        </p:txBody>
      </p:sp>
      <p:sp>
        <p:nvSpPr>
          <p:cNvPr id="6" name="Down Arrow 5"/>
          <p:cNvSpPr/>
          <p:nvPr/>
        </p:nvSpPr>
        <p:spPr>
          <a:xfrm flipV="1">
            <a:off x="11290845" y="4820370"/>
            <a:ext cx="622300" cy="10033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rotWithShape="1">
          <a:blip r:embed="rId3"/>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3513268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circle(in)">
                                      <p:cBhvr>
                                        <p:cTn id="29" dur="2000"/>
                                        <p:tgtEl>
                                          <p:spTgt spid="5"/>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 calcmode="lin" valueType="num">
                                      <p:cBhvr additive="base">
                                        <p:cTn id="34" dur="500" fill="hold"/>
                                        <p:tgtEl>
                                          <p:spTgt spid="6"/>
                                        </p:tgtEl>
                                        <p:attrNameLst>
                                          <p:attrName>ppt_x</p:attrName>
                                        </p:attrNameLst>
                                      </p:cBhvr>
                                      <p:tavLst>
                                        <p:tav tm="0">
                                          <p:val>
                                            <p:strVal val="#ppt_x"/>
                                          </p:val>
                                        </p:tav>
                                        <p:tav tm="100000">
                                          <p:val>
                                            <p:strVal val="#ppt_x"/>
                                          </p:val>
                                        </p:tav>
                                      </p:tavLst>
                                    </p:anim>
                                    <p:anim calcmode="lin" valueType="num">
                                      <p:cBhvr additive="base">
                                        <p:cTn id="3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Welcome to Career Zone Portfolio</a:t>
            </a:r>
          </a:p>
        </p:txBody>
      </p:sp>
      <p:pic>
        <p:nvPicPr>
          <p:cNvPr id="4" name="Content Placeholder 3"/>
          <p:cNvPicPr>
            <a:picLocks noGrp="1" noChangeAspect="1"/>
          </p:cNvPicPr>
          <p:nvPr>
            <p:ph idx="1"/>
          </p:nvPr>
        </p:nvPicPr>
        <p:blipFill rotWithShape="1">
          <a:blip r:embed="rId2"/>
          <a:srcRect l="31130" t="20212" r="32442" b="12076"/>
          <a:stretch/>
        </p:blipFill>
        <p:spPr>
          <a:xfrm>
            <a:off x="1625825" y="1236693"/>
            <a:ext cx="6878095" cy="5370687"/>
          </a:xfrm>
          <a:prstGeom prst="rect">
            <a:avLst/>
          </a:prstGeom>
        </p:spPr>
      </p:pic>
      <p:sp>
        <p:nvSpPr>
          <p:cNvPr id="5" name="Slide Number Placeholder 4"/>
          <p:cNvSpPr>
            <a:spLocks noGrp="1"/>
          </p:cNvSpPr>
          <p:nvPr>
            <p:ph type="sldNum" sz="quarter" idx="12"/>
          </p:nvPr>
        </p:nvSpPr>
        <p:spPr/>
        <p:txBody>
          <a:bodyPr/>
          <a:lstStyle/>
          <a:p>
            <a:fld id="{C38507EF-E8AB-4EBC-AAA7-85E9FDFD3C71}" type="slidenum">
              <a:rPr lang="en-US" smtClean="0"/>
              <a:t>8</a:t>
            </a:fld>
            <a:endParaRPr lang="en-US"/>
          </a:p>
        </p:txBody>
      </p:sp>
      <p:sp>
        <p:nvSpPr>
          <p:cNvPr id="6" name="Down Arrow 5"/>
          <p:cNvSpPr/>
          <p:nvPr/>
        </p:nvSpPr>
        <p:spPr>
          <a:xfrm rot="16200000" flipV="1">
            <a:off x="2865303" y="5904829"/>
            <a:ext cx="622300" cy="1003300"/>
          </a:xfrm>
          <a:prstGeom prst="down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rotWithShape="1">
          <a:blip r:embed="rId3"/>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39828544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1+#ppt_w/2"/>
                                          </p:val>
                                        </p:tav>
                                        <p:tav tm="100000">
                                          <p:val>
                                            <p:strVal val="#ppt_x"/>
                                          </p:val>
                                        </p:tav>
                                      </p:tavLst>
                                    </p:anim>
                                    <p:anim calcmode="lin" valueType="num">
                                      <p:cBhvr additive="base">
                                        <p:cTn id="8" dur="500" fill="hold"/>
                                        <p:tgtEl>
                                          <p:spTgt spid="6"/>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in)">
                                      <p:cBhvr>
                                        <p:cTn id="13" dur="2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noAutofit/>
          </a:bodyPr>
          <a:lstStyle/>
          <a:p>
            <a:r>
              <a:rPr lang="en-US" dirty="0"/>
              <a:t>Welcome to </a:t>
            </a:r>
            <a:r>
              <a:rPr lang="en-US" dirty="0" err="1"/>
              <a:t>CareerZone</a:t>
            </a:r>
            <a:r>
              <a:rPr lang="en-US" dirty="0"/>
              <a:t> Portfolio</a:t>
            </a:r>
          </a:p>
        </p:txBody>
      </p:sp>
      <p:sp>
        <p:nvSpPr>
          <p:cNvPr id="10" name="Content Placeholder 9"/>
          <p:cNvSpPr>
            <a:spLocks noGrp="1"/>
          </p:cNvSpPr>
          <p:nvPr>
            <p:ph idx="1"/>
          </p:nvPr>
        </p:nvSpPr>
        <p:spPr>
          <a:xfrm>
            <a:off x="1103312" y="2052918"/>
            <a:ext cx="10692448" cy="4195481"/>
          </a:xfrm>
        </p:spPr>
        <p:txBody>
          <a:bodyPr>
            <a:normAutofit/>
          </a:bodyPr>
          <a:lstStyle/>
          <a:p>
            <a:pPr>
              <a:spcBef>
                <a:spcPts val="0"/>
              </a:spcBef>
            </a:pPr>
            <a:r>
              <a:rPr lang="en-US" sz="2800" dirty="0"/>
              <a:t>If you are seeing this page, then you have </a:t>
            </a:r>
            <a:r>
              <a:rPr lang="en-US" sz="2800" b="1" dirty="0"/>
              <a:t>successfully</a:t>
            </a:r>
            <a:r>
              <a:rPr lang="en-US" sz="2800" dirty="0"/>
              <a:t> registered for the </a:t>
            </a:r>
            <a:r>
              <a:rPr lang="en-US" sz="2800" dirty="0" err="1"/>
              <a:t>CareerZone</a:t>
            </a:r>
            <a:r>
              <a:rPr lang="en-US" sz="2800" dirty="0"/>
              <a:t> portfolio system. </a:t>
            </a:r>
          </a:p>
          <a:p>
            <a:pPr>
              <a:spcBef>
                <a:spcPts val="0"/>
              </a:spcBef>
            </a:pPr>
            <a:r>
              <a:rPr lang="en-US" sz="2800" dirty="0"/>
              <a:t>Before we begin, we would like to give you a quick introduction to what you can expect from the portfolio. </a:t>
            </a:r>
          </a:p>
          <a:p>
            <a:pPr>
              <a:spcBef>
                <a:spcPts val="0"/>
              </a:spcBef>
            </a:pPr>
            <a:r>
              <a:rPr lang="en-US" sz="2800" dirty="0"/>
              <a:t>The next time you log in to the portfolio you will go straight in, so please take a moment to read this before you continue.</a:t>
            </a:r>
            <a:br>
              <a:rPr lang="en-US" sz="2800" dirty="0"/>
            </a:br>
            <a:endParaRPr lang="en-US" sz="2800" dirty="0"/>
          </a:p>
        </p:txBody>
      </p:sp>
      <p:sp>
        <p:nvSpPr>
          <p:cNvPr id="11" name="Slide Number Placeholder 10"/>
          <p:cNvSpPr>
            <a:spLocks noGrp="1"/>
          </p:cNvSpPr>
          <p:nvPr>
            <p:ph type="sldNum" sz="quarter" idx="12"/>
          </p:nvPr>
        </p:nvSpPr>
        <p:spPr/>
        <p:txBody>
          <a:bodyPr/>
          <a:lstStyle/>
          <a:p>
            <a:fld id="{C38507EF-E8AB-4EBC-AAA7-85E9FDFD3C71}" type="slidenum">
              <a:rPr lang="en-US" smtClean="0"/>
              <a:t>9</a:t>
            </a:fld>
            <a:endParaRPr lang="en-US"/>
          </a:p>
        </p:txBody>
      </p:sp>
      <p:pic>
        <p:nvPicPr>
          <p:cNvPr id="5" name="Picture 4"/>
          <p:cNvPicPr>
            <a:picLocks noChangeAspect="1"/>
          </p:cNvPicPr>
          <p:nvPr/>
        </p:nvPicPr>
        <p:blipFill rotWithShape="1">
          <a:blip r:embed="rId2"/>
          <a:srcRect t="14018" r="29686" b="8303"/>
          <a:stretch/>
        </p:blipFill>
        <p:spPr>
          <a:xfrm>
            <a:off x="10467374" y="98632"/>
            <a:ext cx="634656" cy="394194"/>
          </a:xfrm>
          <a:prstGeom prst="rect">
            <a:avLst/>
          </a:prstGeom>
        </p:spPr>
      </p:pic>
    </p:spTree>
    <p:extLst>
      <p:ext uri="{BB962C8B-B14F-4D97-AF65-F5344CB8AC3E}">
        <p14:creationId xmlns:p14="http://schemas.microsoft.com/office/powerpoint/2010/main" val="269430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emplates xmlns="d2816622-cc35-45ff-b38d-8694946a657f" xsi:nil="true"/>
    <AppVersion xmlns="d2816622-cc35-45ff-b38d-8694946a657f" xsi:nil="true"/>
    <DefaultSectionNames xmlns="d2816622-cc35-45ff-b38d-8694946a657f" xsi:nil="true"/>
    <Is_Collaboration_Space_Locked xmlns="d2816622-cc35-45ff-b38d-8694946a657f" xsi:nil="true"/>
    <Self_Registration_Enabled xmlns="d2816622-cc35-45ff-b38d-8694946a657f" xsi:nil="true"/>
    <FolderType xmlns="d2816622-cc35-45ff-b38d-8694946a657f" xsi:nil="true"/>
    <Students xmlns="d2816622-cc35-45ff-b38d-8694946a657f">
      <UserInfo>
        <DisplayName/>
        <AccountId xsi:nil="true"/>
        <AccountType/>
      </UserInfo>
    </Students>
    <Student_Groups xmlns="d2816622-cc35-45ff-b38d-8694946a657f">
      <UserInfo>
        <DisplayName/>
        <AccountId xsi:nil="true"/>
        <AccountType/>
      </UserInfo>
    </Student_Groups>
    <Invited_Students xmlns="d2816622-cc35-45ff-b38d-8694946a657f" xsi:nil="true"/>
    <Has_Teacher_Only_SectionGroup xmlns="d2816622-cc35-45ff-b38d-8694946a657f" xsi:nil="true"/>
    <Owner xmlns="d2816622-cc35-45ff-b38d-8694946a657f">
      <UserInfo>
        <DisplayName/>
        <AccountId xsi:nil="true"/>
        <AccountType/>
      </UserInfo>
    </Owner>
    <Teachers xmlns="d2816622-cc35-45ff-b38d-8694946a657f">
      <UserInfo>
        <DisplayName/>
        <AccountId xsi:nil="true"/>
        <AccountType/>
      </UserInfo>
    </Teachers>
    <Invited_Teachers xmlns="d2816622-cc35-45ff-b38d-8694946a657f" xsi:nil="true"/>
    <NotebookType xmlns="d2816622-cc35-45ff-b38d-8694946a657f" xsi:nil="true"/>
    <CultureName xmlns="d2816622-cc35-45ff-b38d-8694946a657f" xsi:nil="true"/>
    <TeamsChannelId xmlns="d2816622-cc35-45ff-b38d-8694946a657f"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B1D2BA6EF5EBE4D8FE56C3D7FFA7028" ma:contentTypeVersion="29" ma:contentTypeDescription="Create a new document." ma:contentTypeScope="" ma:versionID="2294a72c43e581c27e6ae77c0e72a3fe">
  <xsd:schema xmlns:xsd="http://www.w3.org/2001/XMLSchema" xmlns:xs="http://www.w3.org/2001/XMLSchema" xmlns:p="http://schemas.microsoft.com/office/2006/metadata/properties" xmlns:ns3="968dbe4d-483c-4bd7-8c7b-287a3305d3b6" xmlns:ns4="d2816622-cc35-45ff-b38d-8694946a657f" targetNamespace="http://schemas.microsoft.com/office/2006/metadata/properties" ma:root="true" ma:fieldsID="addf551c11476f017bc0910d02014912" ns3:_="" ns4:_="">
    <xsd:import namespace="968dbe4d-483c-4bd7-8c7b-287a3305d3b6"/>
    <xsd:import namespace="d2816622-cc35-45ff-b38d-8694946a657f"/>
    <xsd:element name="properties">
      <xsd:complexType>
        <xsd:sequence>
          <xsd:element name="documentManagement">
            <xsd:complexType>
              <xsd:all>
                <xsd:element ref="ns3:SharedWithUsers" minOccurs="0"/>
                <xsd:element ref="ns3:SharedWithDetails" minOccurs="0"/>
                <xsd:element ref="ns3:SharingHintHash" minOccurs="0"/>
                <xsd:element ref="ns4:NotebookType" minOccurs="0"/>
                <xsd:element ref="ns4:FolderType" minOccurs="0"/>
                <xsd:element ref="ns4:Owner" minOccurs="0"/>
                <xsd:element ref="ns4:DefaultSectionNames" minOccurs="0"/>
                <xsd:element ref="ns4:Templates" minOccurs="0"/>
                <xsd:element ref="ns4:CultureName" minOccurs="0"/>
                <xsd:element ref="ns4:AppVersion" minOccurs="0"/>
                <xsd:element ref="ns4:Teachers" minOccurs="0"/>
                <xsd:element ref="ns4:Students" minOccurs="0"/>
                <xsd:element ref="ns4:Student_Groups" minOccurs="0"/>
                <xsd:element ref="ns4:Invited_Teachers" minOccurs="0"/>
                <xsd:element ref="ns4:Invited_Students" minOccurs="0"/>
                <xsd:element ref="ns4:Self_Registration_Enabled" minOccurs="0"/>
                <xsd:element ref="ns4:Has_Teacher_Only_SectionGroup" minOccurs="0"/>
                <xsd:element ref="ns4:Is_Collaboration_Space_Locked" minOccurs="0"/>
                <xsd:element ref="ns4:MediaServiceMetadata" minOccurs="0"/>
                <xsd:element ref="ns4:MediaServiceFastMetadata" minOccurs="0"/>
                <xsd:element ref="ns4:MediaServiceAutoTags" minOccurs="0"/>
                <xsd:element ref="ns4:MediaServiceDateTaken" minOccurs="0"/>
                <xsd:element ref="ns4:MediaServiceLocation" minOccurs="0"/>
                <xsd:element ref="ns4:TeamsChannelId"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68dbe4d-483c-4bd7-8c7b-287a3305d3b6"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2816622-cc35-45ff-b38d-8694946a657f" elementFormDefault="qualified">
    <xsd:import namespace="http://schemas.microsoft.com/office/2006/documentManagement/types"/>
    <xsd:import namespace="http://schemas.microsoft.com/office/infopath/2007/PartnerControls"/>
    <xsd:element name="NotebookType" ma:index="11" nillable="true" ma:displayName="Notebook Type" ma:internalName="NotebookType">
      <xsd:simpleType>
        <xsd:restriction base="dms:Text"/>
      </xsd:simpleType>
    </xsd:element>
    <xsd:element name="FolderType" ma:index="12" nillable="true" ma:displayName="Folder Type" ma:internalName="FolderType">
      <xsd:simpleType>
        <xsd:restriction base="dms:Text"/>
      </xsd:simpleType>
    </xsd:element>
    <xsd:element name="Owner" ma:index="13" nillable="true" ma:displayName="Owner" ma:internalName="Owne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DefaultSectionNames" ma:index="14" nillable="true" ma:displayName="Default Section Names" ma:internalName="DefaultSectionNames">
      <xsd:simpleType>
        <xsd:restriction base="dms:Note">
          <xsd:maxLength value="255"/>
        </xsd:restriction>
      </xsd:simpleType>
    </xsd:element>
    <xsd:element name="Templates" ma:index="15" nillable="true" ma:displayName="Templates" ma:internalName="Templates">
      <xsd:simpleType>
        <xsd:restriction base="dms:Note">
          <xsd:maxLength value="255"/>
        </xsd:restriction>
      </xsd:simpleType>
    </xsd:element>
    <xsd:element name="CultureName" ma:index="16" nillable="true" ma:displayName="Culture Name" ma:internalName="CultureName">
      <xsd:simpleType>
        <xsd:restriction base="dms:Text"/>
      </xsd:simpleType>
    </xsd:element>
    <xsd:element name="AppVersion" ma:index="17" nillable="true" ma:displayName="App Version" ma:internalName="AppVersion">
      <xsd:simpleType>
        <xsd:restriction base="dms:Text"/>
      </xsd:simpleType>
    </xsd:element>
    <xsd:element name="Teachers" ma:index="18" nillable="true" ma:displayName="Teachers" ma:internalName="Teacher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s" ma:index="19" nillable="true" ma:displayName="Students" ma:internalName="Student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tudent_Groups" ma:index="20" nillable="true" ma:displayName="Student Groups" ma:internalName="Student_Groups">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nvited_Teachers" ma:index="21" nillable="true" ma:displayName="Invited Teachers" ma:internalName="Invited_Teachers">
      <xsd:simpleType>
        <xsd:restriction base="dms:Note">
          <xsd:maxLength value="255"/>
        </xsd:restriction>
      </xsd:simpleType>
    </xsd:element>
    <xsd:element name="Invited_Students" ma:index="22" nillable="true" ma:displayName="Invited Students" ma:internalName="Invited_Students">
      <xsd:simpleType>
        <xsd:restriction base="dms:Note">
          <xsd:maxLength value="255"/>
        </xsd:restriction>
      </xsd:simpleType>
    </xsd:element>
    <xsd:element name="Self_Registration_Enabled" ma:index="23" nillable="true" ma:displayName="Self Registration Enabled" ma:internalName="Self_Registration_Enabled">
      <xsd:simpleType>
        <xsd:restriction base="dms:Boolean"/>
      </xsd:simpleType>
    </xsd:element>
    <xsd:element name="Has_Teacher_Only_SectionGroup" ma:index="24" nillable="true" ma:displayName="Has Teacher Only SectionGroup" ma:internalName="Has_Teacher_Only_SectionGroup">
      <xsd:simpleType>
        <xsd:restriction base="dms:Boolean"/>
      </xsd:simpleType>
    </xsd:element>
    <xsd:element name="Is_Collaboration_Space_Locked" ma:index="25" nillable="true" ma:displayName="Is Collaboration Space Locked" ma:internalName="Is_Collaboration_Space_Locked">
      <xsd:simpleType>
        <xsd:restriction base="dms:Boolean"/>
      </xsd:simple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AutoTags" ma:index="28" nillable="true" ma:displayName="MediaServiceAutoTags" ma:description="" ma:internalName="MediaServiceAutoTags" ma:readOnly="true">
      <xsd:simpleType>
        <xsd:restriction base="dms:Text"/>
      </xsd:simpleType>
    </xsd:element>
    <xsd:element name="MediaServiceDateTaken" ma:index="29" nillable="true" ma:displayName="MediaServiceDateTaken" ma:description="" ma:hidden="true" ma:internalName="MediaServiceDateTaken" ma:readOnly="true">
      <xsd:simpleType>
        <xsd:restriction base="dms:Text"/>
      </xsd:simpleType>
    </xsd:element>
    <xsd:element name="MediaServiceLocation" ma:index="30" nillable="true" ma:displayName="MediaServiceLocation" ma:description="" ma:internalName="MediaServiceLocation" ma:readOnly="true">
      <xsd:simpleType>
        <xsd:restriction base="dms:Text"/>
      </xsd:simpleType>
    </xsd:element>
    <xsd:element name="TeamsChannelId" ma:index="31" nillable="true" ma:displayName="Teams Channel Id" ma:internalName="TeamsChannelId">
      <xsd:simpleType>
        <xsd:restriction base="dms:Text"/>
      </xsd:simpleType>
    </xsd:element>
    <xsd:element name="MediaServiceOCR" ma:index="32" nillable="true" ma:displayName="MediaServiceOCR" ma:internalName="MediaServiceOCR" ma:readOnly="true">
      <xsd:simpleType>
        <xsd:restriction base="dms:Note">
          <xsd:maxLength value="255"/>
        </xsd:restriction>
      </xsd:simpleType>
    </xsd:element>
    <xsd:element name="MediaServiceEventHashCode" ma:index="33" nillable="true" ma:displayName="MediaServiceEventHashCode" ma:hidden="true" ma:internalName="MediaServiceEventHashCode" ma:readOnly="true">
      <xsd:simpleType>
        <xsd:restriction base="dms:Text"/>
      </xsd:simpleType>
    </xsd:element>
    <xsd:element name="MediaServiceGenerationTime" ma:index="34" nillable="true" ma:displayName="MediaServiceGenerationTime" ma:hidden="true" ma:internalName="MediaServiceGenerationTime" ma:readOnly="true">
      <xsd:simpleType>
        <xsd:restriction base="dms:Text"/>
      </xsd:simpleType>
    </xsd:element>
    <xsd:element name="MediaServiceAutoKeyPoints" ma:index="35" nillable="true" ma:displayName="MediaServiceAutoKeyPoints" ma:hidden="true" ma:internalName="MediaServiceAutoKeyPoints" ma:readOnly="true">
      <xsd:simpleType>
        <xsd:restriction base="dms:Note"/>
      </xsd:simpleType>
    </xsd:element>
    <xsd:element name="MediaServiceKeyPoints" ma:index="36"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B367BB7-BAAA-4453-A1AA-C7B490AFE4E4}">
  <ds:schemaRefs>
    <ds:schemaRef ds:uri="http://www.w3.org/XML/1998/namespace"/>
    <ds:schemaRef ds:uri="d2816622-cc35-45ff-b38d-8694946a657f"/>
    <ds:schemaRef ds:uri="968dbe4d-483c-4bd7-8c7b-287a3305d3b6"/>
    <ds:schemaRef ds:uri="http://schemas.microsoft.com/office/2006/documentManagement/types"/>
    <ds:schemaRef ds:uri="http://schemas.openxmlformats.org/package/2006/metadata/core-properties"/>
    <ds:schemaRef ds:uri="http://purl.org/dc/dcmitype/"/>
    <ds:schemaRef ds:uri="http://schemas.microsoft.com/office/2006/metadata/properties"/>
    <ds:schemaRef ds:uri="http://purl.org/dc/term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DE1F14BD-A134-4B2C-B643-0477669C7769}">
  <ds:schemaRefs>
    <ds:schemaRef ds:uri="http://schemas.microsoft.com/sharepoint/v3/contenttype/forms"/>
  </ds:schemaRefs>
</ds:datastoreItem>
</file>

<file path=customXml/itemProps3.xml><?xml version="1.0" encoding="utf-8"?>
<ds:datastoreItem xmlns:ds="http://schemas.openxmlformats.org/officeDocument/2006/customXml" ds:itemID="{E715DF33-94CE-49C0-A09E-AEC8C52BB74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68dbe4d-483c-4bd7-8c7b-287a3305d3b6"/>
    <ds:schemaRef ds:uri="d2816622-cc35-45ff-b38d-8694946a657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Ion</Template>
  <TotalTime>68</TotalTime>
  <Words>514</Words>
  <Application>Microsoft Office PowerPoint</Application>
  <PresentationFormat>Widescreen</PresentationFormat>
  <Paragraphs>69</Paragraphs>
  <Slides>14</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14</vt:i4>
      </vt:variant>
    </vt:vector>
  </HeadingPairs>
  <TitlesOfParts>
    <vt:vector size="19" baseType="lpstr">
      <vt:lpstr>Arial</vt:lpstr>
      <vt:lpstr>Calibri</vt:lpstr>
      <vt:lpstr>Century Gothic</vt:lpstr>
      <vt:lpstr>Wingdings 3</vt:lpstr>
      <vt:lpstr>Ion</vt:lpstr>
      <vt:lpstr>Careerzone.ny.gov</vt:lpstr>
      <vt:lpstr>My Portfolio</vt:lpstr>
      <vt:lpstr>Click on My Portfolio</vt:lpstr>
      <vt:lpstr>Create an Account</vt:lpstr>
      <vt:lpstr>Account Info Tab</vt:lpstr>
      <vt:lpstr>Contact Tab</vt:lpstr>
      <vt:lpstr>School Tab</vt:lpstr>
      <vt:lpstr>Welcome to Career Zone Portfolio</vt:lpstr>
      <vt:lpstr>Welcome to CareerZone Portfolio</vt:lpstr>
      <vt:lpstr>What is a portfolio?</vt:lpstr>
      <vt:lpstr>The CareerZone Portfolio</vt:lpstr>
      <vt:lpstr>On the following pages you’ll find many activities designed to help you understand why your education is so important now, and give you ideas of how to use it in the future.</vt:lpstr>
      <vt:lpstr>Click “OK”</vt:lpstr>
      <vt:lpstr>Now you can access your own Portfolio</vt:lpstr>
    </vt:vector>
  </TitlesOfParts>
  <Company>Fillmore CSD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Careerzone.ny.gov</dc:title>
  <dc:creator>Ellsworth, Tricia</dc:creator>
  <cp:lastModifiedBy>Ellsworth, Tricia</cp:lastModifiedBy>
  <cp:revision>44</cp:revision>
  <dcterms:created xsi:type="dcterms:W3CDTF">2020-05-03T22:52:08Z</dcterms:created>
  <dcterms:modified xsi:type="dcterms:W3CDTF">2021-03-23T19:13:16Z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0x0101008B1D2BA6EF5EBE4D8FE56C3D7FFA7028</vt:lpwstr>
  </property>
</Properties>
</file>