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0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DBD188C-7D05-4086-8CE3-803E61D30AA9}">
          <p14:sldIdLst>
            <p14:sldId id="25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</p14:sldIdLst>
        </p14:section>
        <p14:section name="Untitled Section" id="{57A1E274-372E-4278-ACA3-D365A7DF32E1}">
          <p14:sldIdLst>
            <p14:sldId id="257"/>
            <p14:sldId id="258"/>
            <p14:sldId id="259"/>
            <p14:sldId id="260"/>
            <p14:sldId id="261"/>
            <p14:sldId id="262"/>
          </p14:sldIdLst>
        </p14:section>
        <p14:section name="Untitled Section" id="{525C5DFE-FF16-4A16-9497-C6A1E3C7CFBA}">
          <p14:sldIdLst>
            <p14:sldId id="263"/>
            <p14:sldId id="264"/>
            <p14:sldId id="265"/>
            <p14:sldId id="266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D3BFC-1F25-4A55-8D03-72698E53B53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CED99-F5FA-4427-A527-AD8E879F3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52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D944029-C057-47C1-A0B0-54F4D46DD17A}" type="datetime1">
              <a:rPr lang="en-US" smtClean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27119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A8C1F-C848-4F66-ACF7-532C6294F011}" type="datetime1">
              <a:rPr lang="en-US" smtClean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512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3D276-1009-46CA-B65E-E844DA752A3B}" type="datetime1">
              <a:rPr lang="en-US" smtClean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8104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5D7C-B24F-4879-86BA-40407B9DC682}" type="datetime1">
              <a:rPr lang="en-US" smtClean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04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A257-FB47-4BAB-9BCC-088107A0252D}" type="datetime1">
              <a:rPr lang="en-US" smtClean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64224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33660-E495-4E48-859B-7A12327D7D33}" type="datetime1">
              <a:rPr lang="en-US" smtClean="0"/>
              <a:t>4/8/2019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82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2B63-B67F-4E13-83B5-A86F1DA25CF0}" type="datetime1">
              <a:rPr lang="en-US" smtClean="0"/>
              <a:t>4/8/2019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583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C2DB-CBFC-4C2C-AC86-DD4280C5E8B9}" type="datetime1">
              <a:rPr lang="en-US" smtClean="0"/>
              <a:t>4/8/2019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215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4B0DD-B30B-467B-9FC9-05EDA74106E3}" type="datetime1">
              <a:rPr lang="en-US" smtClean="0"/>
              <a:t>4/8/2019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388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D8946-1B04-415D-8EB2-E7017AEB9742}" type="datetime1">
              <a:rPr lang="en-US" smtClean="0"/>
              <a:t>4/8/2019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163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1B75-BC6E-4E82-98EB-328820C6F7FA}" type="datetime1">
              <a:rPr lang="en-US" smtClean="0"/>
              <a:t>4/8/2019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023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9E13D46-1B50-461E-A571-EB71A66BF3BC}" type="datetime1">
              <a:rPr lang="en-US" smtClean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4526A8D-EF23-483F-9EAF-DB15BD09722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2166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Ch. 8 </a:t>
            </a:r>
            <a:r>
              <a:rPr lang="en-US" dirty="0" smtClean="0"/>
              <a:t>Introduction to business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/>
              <a:t>Review Presentation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5591" y="1110342"/>
            <a:ext cx="4981879" cy="2799183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96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 groups that supervise themselves.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Self-managed-teams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00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751105" cy="14996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leader isn’t always the person in charge.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84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Self-confidence means acting sure of yourself.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False</a:t>
            </a:r>
          </a:p>
          <a:p>
            <a:r>
              <a:rPr lang="en-US" dirty="0" smtClean="0"/>
              <a:t>Self-confidence means knowing what you’re doing.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82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 are born not made.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False</a:t>
            </a:r>
          </a:p>
          <a:p>
            <a:r>
              <a:rPr lang="en-US" dirty="0" smtClean="0"/>
              <a:t>Leadership is a skill that can be learned.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5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601815" cy="14996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People have more confidence in a leader willing to make mistakes and learn from them.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0455" y="2500604"/>
            <a:ext cx="9720073" cy="4023360"/>
          </a:xfrm>
        </p:spPr>
        <p:txBody>
          <a:bodyPr/>
          <a:lstStyle/>
          <a:p>
            <a:r>
              <a:rPr lang="en-US" dirty="0" smtClean="0"/>
              <a:t>True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150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three basic styles of leadership are autocratic, democratic and free-rein.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True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25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Henry Ford was a classic democratic leader.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False</a:t>
            </a:r>
          </a:p>
          <a:p>
            <a:r>
              <a:rPr lang="en-US" dirty="0" smtClean="0"/>
              <a:t>Henry Ford was an autocratic leader.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73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433864" cy="14996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best leadership style in an emergency is free-rein leadership.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False</a:t>
            </a:r>
          </a:p>
          <a:p>
            <a:r>
              <a:rPr lang="en-US" dirty="0" smtClean="0"/>
              <a:t>The best leadership style in an emergency is autocratic leadership.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79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639137" cy="14996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Autocratic leadership was the main style used in most American companies 20 or 30 years ago.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761860"/>
            <a:ext cx="9720073" cy="3547499"/>
          </a:xfrm>
        </p:spPr>
        <p:txBody>
          <a:bodyPr/>
          <a:lstStyle/>
          <a:p>
            <a:r>
              <a:rPr lang="en-US" dirty="0" smtClean="0"/>
              <a:t>True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21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use of self-managed teams started in the US and spread to Japan.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False</a:t>
            </a:r>
          </a:p>
          <a:p>
            <a:r>
              <a:rPr lang="en-US" dirty="0" smtClean="0"/>
              <a:t>The use of self-managed teams started in Japan and spread to the US.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722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Managers working together with employees to make decisions.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Democratic Leadership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0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leaders have taken the place of many traditional management jobs.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</a:t>
            </a:r>
            <a:r>
              <a:rPr lang="en-US" dirty="0"/>
              <a:t>is the difference between being a manager and being a leader?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Managing is a job.</a:t>
            </a:r>
          </a:p>
          <a:p>
            <a:r>
              <a:rPr lang="en-US" dirty="0" smtClean="0"/>
              <a:t>Leading is a skill.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87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it mean to delegate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employees the power to run things and make decisions.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030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key to a successful business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TEAMWORK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50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is integrity an important trait for a leader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Sets examples for workers.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8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another name for Free-rein </a:t>
            </a:r>
            <a:r>
              <a:rPr lang="en-US" dirty="0" smtClean="0"/>
              <a:t>leadership?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Hands-off leadership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63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786384"/>
            <a:ext cx="10909725" cy="1499616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Harry S. Truman was a very successful manager that said “The Buck Stops Here.”  What did he mean?  Explain.</a:t>
            </a:r>
            <a:br>
              <a:rPr lang="en-US" dirty="0"/>
            </a:br>
            <a:r>
              <a:rPr lang="en-US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683" y="2834640"/>
            <a:ext cx="9720073" cy="4023360"/>
          </a:xfrm>
        </p:spPr>
        <p:txBody>
          <a:bodyPr/>
          <a:lstStyle/>
          <a:p>
            <a:r>
              <a:rPr lang="en-US" dirty="0" smtClean="0"/>
              <a:t>That he would take care of all issues that were brought to him instead pass them on to someone else to take care of them.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332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We have discussed 2 Basic Styles of Leadership.  List each style and tell me 1 special attribute about each one of them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296" y="2631233"/>
            <a:ext cx="9720073" cy="40233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Autocratic</a:t>
            </a:r>
          </a:p>
          <a:p>
            <a:pPr lvl="1"/>
            <a:r>
              <a:rPr lang="en-US" dirty="0" smtClean="0"/>
              <a:t>Henry Ford, controlling leader</a:t>
            </a:r>
          </a:p>
          <a:p>
            <a:pPr lvl="1"/>
            <a:r>
              <a:rPr lang="en-US" dirty="0" smtClean="0"/>
              <a:t>Best for police, firefighters, combat troops.</a:t>
            </a:r>
          </a:p>
          <a:p>
            <a:r>
              <a:rPr lang="en-US" dirty="0" smtClean="0"/>
              <a:t>Democratic</a:t>
            </a:r>
          </a:p>
          <a:p>
            <a:pPr lvl="1"/>
            <a:r>
              <a:rPr lang="en-US" dirty="0" smtClean="0"/>
              <a:t>General Motors</a:t>
            </a:r>
          </a:p>
          <a:p>
            <a:pPr lvl="1"/>
            <a:r>
              <a:rPr lang="en-US" dirty="0" smtClean="0"/>
              <a:t>Managers and employers work together to make decisions.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15" y="988858"/>
            <a:ext cx="700785" cy="69233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1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514" y="747680"/>
            <a:ext cx="10515600" cy="1926519"/>
          </a:xfrm>
        </p:spPr>
        <p:txBody>
          <a:bodyPr>
            <a:normAutofit/>
          </a:bodyPr>
          <a:lstStyle/>
          <a:p>
            <a:r>
              <a:rPr lang="en-US" dirty="0"/>
              <a:t>What type of leader was Henry </a:t>
            </a:r>
            <a:r>
              <a:rPr lang="en-US" dirty="0" smtClean="0"/>
              <a:t>Ford?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58" y="2140049"/>
            <a:ext cx="10394244" cy="3253141"/>
          </a:xfrm>
        </p:spPr>
        <p:txBody>
          <a:bodyPr/>
          <a:lstStyle/>
          <a:p>
            <a:r>
              <a:rPr lang="en-US" dirty="0" smtClean="0"/>
              <a:t>Autocratic leader</a:t>
            </a:r>
          </a:p>
          <a:p>
            <a:r>
              <a:rPr lang="en-US" dirty="0" smtClean="0"/>
              <a:t>Very controlling</a:t>
            </a:r>
          </a:p>
          <a:p>
            <a:r>
              <a:rPr lang="en-US" dirty="0" smtClean="0"/>
              <a:t>Hired secret polic</a:t>
            </a:r>
            <a:r>
              <a:rPr lang="en-US" dirty="0" smtClean="0"/>
              <a:t>e to spy on his employees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10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601815" cy="14996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Giving managers and </a:t>
            </a:r>
            <a:r>
              <a:rPr lang="en-US" dirty="0" smtClean="0"/>
              <a:t>employees </a:t>
            </a:r>
            <a:r>
              <a:rPr lang="en-US" dirty="0" smtClean="0"/>
              <a:t>the power to run things and make decisions.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delegating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23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One person running everything and answering to no one.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Autocratic leadership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01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Taking action to get things done.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initiative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81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965709" cy="14996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Setting goals for managers and employees and leaving them alone to get their jobs done.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3135086"/>
            <a:ext cx="9720073" cy="4023360"/>
          </a:xfrm>
        </p:spPr>
        <p:txBody>
          <a:bodyPr/>
          <a:lstStyle/>
          <a:p>
            <a:r>
              <a:rPr lang="en-US" dirty="0" smtClean="0"/>
              <a:t>Free-rein leadership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55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Providing direction and vision.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leadership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1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ability to communicate with people.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 relations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8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Holding to principles like honesty, loyalty, and fairness.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integrity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7" y="4469363"/>
            <a:ext cx="2789850" cy="15675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6A8D-EF23-483F-9EAF-DB15BD09722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04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132</TotalTime>
  <Words>483</Words>
  <Application>Microsoft Office PowerPoint</Application>
  <PresentationFormat>Widescreen</PresentationFormat>
  <Paragraphs>96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Calibri</vt:lpstr>
      <vt:lpstr>Tw Cen MT</vt:lpstr>
      <vt:lpstr>Tw Cen MT Condensed</vt:lpstr>
      <vt:lpstr>Wingdings 3</vt:lpstr>
      <vt:lpstr>Integral</vt:lpstr>
      <vt:lpstr>Ch. 8 Introduction to business  Review Presentation</vt:lpstr>
      <vt:lpstr>Managers working together with employees to make decisions.</vt:lpstr>
      <vt:lpstr>Giving managers and employees the power to run things and make decisions.</vt:lpstr>
      <vt:lpstr>One person running everything and answering to no one.</vt:lpstr>
      <vt:lpstr>Taking action to get things done.</vt:lpstr>
      <vt:lpstr> Setting goals for managers and employees and leaving them alone to get their jobs done.</vt:lpstr>
      <vt:lpstr>Providing direction and vision.</vt:lpstr>
      <vt:lpstr>The ability to communicate with people.</vt:lpstr>
      <vt:lpstr>Holding to principles like honesty, loyalty, and fairness.</vt:lpstr>
      <vt:lpstr>Work groups that supervise themselves.</vt:lpstr>
      <vt:lpstr>A leader isn’t always the person in charge.</vt:lpstr>
      <vt:lpstr>Self-confidence means acting sure of yourself.</vt:lpstr>
      <vt:lpstr>Leaders are born not made.</vt:lpstr>
      <vt:lpstr>People have more confidence in a leader willing to make mistakes and learn from them.</vt:lpstr>
      <vt:lpstr>The three basic styles of leadership are autocratic, democratic and free-rein.</vt:lpstr>
      <vt:lpstr>Henry Ford was a classic democratic leader.</vt:lpstr>
      <vt:lpstr>The best leadership style in an emergency is free-rein leadership.</vt:lpstr>
      <vt:lpstr>Autocratic leadership was the main style used in most American companies 20 or 30 years ago.</vt:lpstr>
      <vt:lpstr>The use of self-managed teams started in the US and spread to Japan.</vt:lpstr>
      <vt:lpstr>Team leaders have taken the place of many traditional management jobs.</vt:lpstr>
      <vt:lpstr>What is the difference between being a manager and being a leader?</vt:lpstr>
      <vt:lpstr>What does it mean to delegate?</vt:lpstr>
      <vt:lpstr>What is the key to a successful business?</vt:lpstr>
      <vt:lpstr>Why is integrity an important trait for a leader?</vt:lpstr>
      <vt:lpstr>What is another name for Free-rein leadership? </vt:lpstr>
      <vt:lpstr>Harry S. Truman was a very successful manager that said “The Buck Stops Here.”  What did he mean?  Explain.  </vt:lpstr>
      <vt:lpstr>We have discussed 2 Basic Styles of Leadership.  List each style and tell me 1 special attribute about each one of them.</vt:lpstr>
      <vt:lpstr>What type of leader was Henry Ford? 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Ellsworth, Tricia</dc:creator>
  <cp:lastModifiedBy>Ellsworth, Tricia</cp:lastModifiedBy>
  <cp:revision>43</cp:revision>
  <dcterms:created xsi:type="dcterms:W3CDTF">2019-04-05T16:37:24Z</dcterms:created>
  <dcterms:modified xsi:type="dcterms:W3CDTF">2019-04-08T13:00:54Z</dcterms:modified>
</cp:coreProperties>
</file>