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66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90" d="100"/>
          <a:sy n="90" d="100"/>
        </p:scale>
        <p:origin x="3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09BD0A30-EE26-4513-A49A-453209AAFA7C}"/>
    <pc:docChg chg="custSel addSld delSld modSld">
      <pc:chgData name="Ellsworth, Tricia" userId="01d6a956-2361-406b-8257-931c99b3a1b5" providerId="ADAL" clId="{09BD0A30-EE26-4513-A49A-453209AAFA7C}" dt="2021-04-30T16:30:00.851" v="84"/>
      <pc:docMkLst>
        <pc:docMk/>
      </pc:docMkLst>
      <pc:sldChg chg="addSp modSp">
        <pc:chgData name="Ellsworth, Tricia" userId="01d6a956-2361-406b-8257-931c99b3a1b5" providerId="ADAL" clId="{09BD0A30-EE26-4513-A49A-453209AAFA7C}" dt="2021-04-30T16:27:48.300" v="39"/>
        <pc:sldMkLst>
          <pc:docMk/>
          <pc:sldMk cId="1932040473" sldId="257"/>
        </pc:sldMkLst>
        <pc:spChg chg="mod">
          <ac:chgData name="Ellsworth, Tricia" userId="01d6a956-2361-406b-8257-931c99b3a1b5" providerId="ADAL" clId="{09BD0A30-EE26-4513-A49A-453209AAFA7C}" dt="2021-04-30T16:27:44.331" v="37" actId="27636"/>
          <ac:spMkLst>
            <pc:docMk/>
            <pc:sldMk cId="1932040473" sldId="257"/>
            <ac:spMk id="3" creationId="{00000000-0000-0000-0000-000000000000}"/>
          </ac:spMkLst>
        </pc:spChg>
        <pc:spChg chg="add mod">
          <ac:chgData name="Ellsworth, Tricia" userId="01d6a956-2361-406b-8257-931c99b3a1b5" providerId="ADAL" clId="{09BD0A30-EE26-4513-A49A-453209AAFA7C}" dt="2021-04-30T16:27:48.300" v="39"/>
          <ac:spMkLst>
            <pc:docMk/>
            <pc:sldMk cId="1932040473" sldId="257"/>
            <ac:spMk id="4" creationId="{18B52B66-0D31-468D-A98C-55A0DA99CFE9}"/>
          </ac:spMkLst>
        </pc:spChg>
      </pc:sldChg>
      <pc:sldChg chg="del">
        <pc:chgData name="Ellsworth, Tricia" userId="01d6a956-2361-406b-8257-931c99b3a1b5" providerId="ADAL" clId="{09BD0A30-EE26-4513-A49A-453209AAFA7C}" dt="2021-04-30T16:27:18.972" v="0" actId="2696"/>
        <pc:sldMkLst>
          <pc:docMk/>
          <pc:sldMk cId="4067655229" sldId="258"/>
        </pc:sldMkLst>
      </pc:sldChg>
      <pc:sldChg chg="del">
        <pc:chgData name="Ellsworth, Tricia" userId="01d6a956-2361-406b-8257-931c99b3a1b5" providerId="ADAL" clId="{09BD0A30-EE26-4513-A49A-453209AAFA7C}" dt="2021-04-30T16:27:18.975" v="1" actId="2696"/>
        <pc:sldMkLst>
          <pc:docMk/>
          <pc:sldMk cId="2210905372" sldId="259"/>
        </pc:sldMkLst>
      </pc:sldChg>
      <pc:sldChg chg="del">
        <pc:chgData name="Ellsworth, Tricia" userId="01d6a956-2361-406b-8257-931c99b3a1b5" providerId="ADAL" clId="{09BD0A30-EE26-4513-A49A-453209AAFA7C}" dt="2021-04-30T16:27:18.979" v="2" actId="2696"/>
        <pc:sldMkLst>
          <pc:docMk/>
          <pc:sldMk cId="3907169606" sldId="260"/>
        </pc:sldMkLst>
      </pc:sldChg>
      <pc:sldChg chg="del">
        <pc:chgData name="Ellsworth, Tricia" userId="01d6a956-2361-406b-8257-931c99b3a1b5" providerId="ADAL" clId="{09BD0A30-EE26-4513-A49A-453209AAFA7C}" dt="2021-04-30T16:27:18.982" v="3" actId="2696"/>
        <pc:sldMkLst>
          <pc:docMk/>
          <pc:sldMk cId="4144998228" sldId="261"/>
        </pc:sldMkLst>
      </pc:sldChg>
      <pc:sldChg chg="del">
        <pc:chgData name="Ellsworth, Tricia" userId="01d6a956-2361-406b-8257-931c99b3a1b5" providerId="ADAL" clId="{09BD0A30-EE26-4513-A49A-453209AAFA7C}" dt="2021-04-30T16:27:18.985" v="4" actId="2696"/>
        <pc:sldMkLst>
          <pc:docMk/>
          <pc:sldMk cId="2209413784" sldId="262"/>
        </pc:sldMkLst>
      </pc:sldChg>
      <pc:sldChg chg="del">
        <pc:chgData name="Ellsworth, Tricia" userId="01d6a956-2361-406b-8257-931c99b3a1b5" providerId="ADAL" clId="{09BD0A30-EE26-4513-A49A-453209AAFA7C}" dt="2021-04-30T16:27:18.988" v="5" actId="2696"/>
        <pc:sldMkLst>
          <pc:docMk/>
          <pc:sldMk cId="2623397153" sldId="263"/>
        </pc:sldMkLst>
      </pc:sldChg>
      <pc:sldChg chg="del">
        <pc:chgData name="Ellsworth, Tricia" userId="01d6a956-2361-406b-8257-931c99b3a1b5" providerId="ADAL" clId="{09BD0A30-EE26-4513-A49A-453209AAFA7C}" dt="2021-04-30T16:27:18.992" v="6" actId="2696"/>
        <pc:sldMkLst>
          <pc:docMk/>
          <pc:sldMk cId="1688151358" sldId="264"/>
        </pc:sldMkLst>
      </pc:sldChg>
      <pc:sldChg chg="del">
        <pc:chgData name="Ellsworth, Tricia" userId="01d6a956-2361-406b-8257-931c99b3a1b5" providerId="ADAL" clId="{09BD0A30-EE26-4513-A49A-453209AAFA7C}" dt="2021-04-30T16:27:18.997" v="7" actId="2696"/>
        <pc:sldMkLst>
          <pc:docMk/>
          <pc:sldMk cId="3034219001" sldId="265"/>
        </pc:sldMkLst>
      </pc:sldChg>
      <pc:sldChg chg="del">
        <pc:chgData name="Ellsworth, Tricia" userId="01d6a956-2361-406b-8257-931c99b3a1b5" providerId="ADAL" clId="{09BD0A30-EE26-4513-A49A-453209AAFA7C}" dt="2021-04-30T16:27:19.003" v="8" actId="2696"/>
        <pc:sldMkLst>
          <pc:docMk/>
          <pc:sldMk cId="528619651" sldId="266"/>
        </pc:sldMkLst>
      </pc:sldChg>
      <pc:sldChg chg="modSp add">
        <pc:chgData name="Ellsworth, Tricia" userId="01d6a956-2361-406b-8257-931c99b3a1b5" providerId="ADAL" clId="{09BD0A30-EE26-4513-A49A-453209AAFA7C}" dt="2021-04-30T16:27:30.946" v="29" actId="20577"/>
        <pc:sldMkLst>
          <pc:docMk/>
          <pc:sldMk cId="1690789128" sldId="266"/>
        </pc:sldMkLst>
        <pc:spChg chg="mod">
          <ac:chgData name="Ellsworth, Tricia" userId="01d6a956-2361-406b-8257-931c99b3a1b5" providerId="ADAL" clId="{09BD0A30-EE26-4513-A49A-453209AAFA7C}" dt="2021-04-30T16:27:30.946" v="29" actId="20577"/>
          <ac:spMkLst>
            <pc:docMk/>
            <pc:sldMk cId="1690789128" sldId="266"/>
            <ac:spMk id="2" creationId="{00000000-0000-0000-0000-000000000000}"/>
          </ac:spMkLst>
        </pc:spChg>
      </pc:sldChg>
      <pc:sldChg chg="add">
        <pc:chgData name="Ellsworth, Tricia" userId="01d6a956-2361-406b-8257-931c99b3a1b5" providerId="ADAL" clId="{09BD0A30-EE26-4513-A49A-453209AAFA7C}" dt="2021-04-30T16:27:21.221" v="9"/>
        <pc:sldMkLst>
          <pc:docMk/>
          <pc:sldMk cId="587161461" sldId="270"/>
        </pc:sldMkLst>
      </pc:sldChg>
      <pc:sldChg chg="modSp add">
        <pc:chgData name="Ellsworth, Tricia" userId="01d6a956-2361-406b-8257-931c99b3a1b5" providerId="ADAL" clId="{09BD0A30-EE26-4513-A49A-453209AAFA7C}" dt="2021-04-30T16:29:23.889" v="66"/>
        <pc:sldMkLst>
          <pc:docMk/>
          <pc:sldMk cId="3716415611" sldId="271"/>
        </pc:sldMkLst>
        <pc:spChg chg="mod">
          <ac:chgData name="Ellsworth, Tricia" userId="01d6a956-2361-406b-8257-931c99b3a1b5" providerId="ADAL" clId="{09BD0A30-EE26-4513-A49A-453209AAFA7C}" dt="2021-04-30T16:29:15.634" v="65" actId="20577"/>
          <ac:spMkLst>
            <pc:docMk/>
            <pc:sldMk cId="3716415611" sldId="271"/>
            <ac:spMk id="2" creationId="{6DC5C25B-279B-4AED-9D99-86455E555D66}"/>
          </ac:spMkLst>
        </pc:spChg>
        <pc:spChg chg="mod">
          <ac:chgData name="Ellsworth, Tricia" userId="01d6a956-2361-406b-8257-931c99b3a1b5" providerId="ADAL" clId="{09BD0A30-EE26-4513-A49A-453209AAFA7C}" dt="2021-04-30T16:29:23.889" v="66"/>
          <ac:spMkLst>
            <pc:docMk/>
            <pc:sldMk cId="3716415611" sldId="271"/>
            <ac:spMk id="3" creationId="{37424D03-D4D2-4A22-8EAB-49F691DE82C1}"/>
          </ac:spMkLst>
        </pc:spChg>
      </pc:sldChg>
      <pc:sldChg chg="modSp add">
        <pc:chgData name="Ellsworth, Tricia" userId="01d6a956-2361-406b-8257-931c99b3a1b5" providerId="ADAL" clId="{09BD0A30-EE26-4513-A49A-453209AAFA7C}" dt="2021-04-30T16:29:25.644" v="67"/>
        <pc:sldMkLst>
          <pc:docMk/>
          <pc:sldMk cId="2461485539" sldId="272"/>
        </pc:sldMkLst>
        <pc:spChg chg="mod">
          <ac:chgData name="Ellsworth, Tricia" userId="01d6a956-2361-406b-8257-931c99b3a1b5" providerId="ADAL" clId="{09BD0A30-EE26-4513-A49A-453209AAFA7C}" dt="2021-04-30T16:29:09.891" v="63" actId="20577"/>
          <ac:spMkLst>
            <pc:docMk/>
            <pc:sldMk cId="2461485539" sldId="272"/>
            <ac:spMk id="2" creationId="{75276468-8271-4C4C-B069-77E11E770540}"/>
          </ac:spMkLst>
        </pc:spChg>
        <pc:spChg chg="mod">
          <ac:chgData name="Ellsworth, Tricia" userId="01d6a956-2361-406b-8257-931c99b3a1b5" providerId="ADAL" clId="{09BD0A30-EE26-4513-A49A-453209AAFA7C}" dt="2021-04-30T16:29:25.644" v="67"/>
          <ac:spMkLst>
            <pc:docMk/>
            <pc:sldMk cId="2461485539" sldId="272"/>
            <ac:spMk id="3" creationId="{B1883F14-C855-471B-85BF-598735E7F44D}"/>
          </ac:spMkLst>
        </pc:spChg>
      </pc:sldChg>
      <pc:sldChg chg="modSp add">
        <pc:chgData name="Ellsworth, Tricia" userId="01d6a956-2361-406b-8257-931c99b3a1b5" providerId="ADAL" clId="{09BD0A30-EE26-4513-A49A-453209AAFA7C}" dt="2021-04-30T16:29:26.936" v="68"/>
        <pc:sldMkLst>
          <pc:docMk/>
          <pc:sldMk cId="3510782658" sldId="273"/>
        </pc:sldMkLst>
        <pc:spChg chg="mod">
          <ac:chgData name="Ellsworth, Tricia" userId="01d6a956-2361-406b-8257-931c99b3a1b5" providerId="ADAL" clId="{09BD0A30-EE26-4513-A49A-453209AAFA7C}" dt="2021-04-30T16:28:08.487" v="49"/>
          <ac:spMkLst>
            <pc:docMk/>
            <pc:sldMk cId="3510782658" sldId="273"/>
            <ac:spMk id="2" creationId="{A8DF758A-3D6C-4678-8218-713AD52948AA}"/>
          </ac:spMkLst>
        </pc:spChg>
        <pc:spChg chg="mod">
          <ac:chgData name="Ellsworth, Tricia" userId="01d6a956-2361-406b-8257-931c99b3a1b5" providerId="ADAL" clId="{09BD0A30-EE26-4513-A49A-453209AAFA7C}" dt="2021-04-30T16:29:26.936" v="68"/>
          <ac:spMkLst>
            <pc:docMk/>
            <pc:sldMk cId="3510782658" sldId="273"/>
            <ac:spMk id="3" creationId="{89FAC191-0F75-4F6E-AD40-E4EC8E447646}"/>
          </ac:spMkLst>
        </pc:spChg>
      </pc:sldChg>
      <pc:sldChg chg="modSp add">
        <pc:chgData name="Ellsworth, Tricia" userId="01d6a956-2361-406b-8257-931c99b3a1b5" providerId="ADAL" clId="{09BD0A30-EE26-4513-A49A-453209AAFA7C}" dt="2021-04-30T16:29:36.435" v="74" actId="20577"/>
        <pc:sldMkLst>
          <pc:docMk/>
          <pc:sldMk cId="2151497914" sldId="274"/>
        </pc:sldMkLst>
        <pc:spChg chg="mod">
          <ac:chgData name="Ellsworth, Tricia" userId="01d6a956-2361-406b-8257-931c99b3a1b5" providerId="ADAL" clId="{09BD0A30-EE26-4513-A49A-453209AAFA7C}" dt="2021-04-30T16:29:36.435" v="74" actId="20577"/>
          <ac:spMkLst>
            <pc:docMk/>
            <pc:sldMk cId="2151497914" sldId="274"/>
            <ac:spMk id="2" creationId="{A845D483-94E6-4110-A0C4-A19BB16D7675}"/>
          </ac:spMkLst>
        </pc:spChg>
        <pc:spChg chg="mod">
          <ac:chgData name="Ellsworth, Tricia" userId="01d6a956-2361-406b-8257-931c99b3a1b5" providerId="ADAL" clId="{09BD0A30-EE26-4513-A49A-453209AAFA7C}" dt="2021-04-30T16:29:29.207" v="69"/>
          <ac:spMkLst>
            <pc:docMk/>
            <pc:sldMk cId="2151497914" sldId="274"/>
            <ac:spMk id="3" creationId="{7F679004-F481-425F-9494-2347E6DE9173}"/>
          </ac:spMkLst>
        </pc:spChg>
      </pc:sldChg>
      <pc:sldChg chg="modSp add">
        <pc:chgData name="Ellsworth, Tricia" userId="01d6a956-2361-406b-8257-931c99b3a1b5" providerId="ADAL" clId="{09BD0A30-EE26-4513-A49A-453209AAFA7C}" dt="2021-04-30T16:29:33.092" v="72" actId="20577"/>
        <pc:sldMkLst>
          <pc:docMk/>
          <pc:sldMk cId="835516347" sldId="275"/>
        </pc:sldMkLst>
        <pc:spChg chg="mod">
          <ac:chgData name="Ellsworth, Tricia" userId="01d6a956-2361-406b-8257-931c99b3a1b5" providerId="ADAL" clId="{09BD0A30-EE26-4513-A49A-453209AAFA7C}" dt="2021-04-30T16:29:33.092" v="72" actId="20577"/>
          <ac:spMkLst>
            <pc:docMk/>
            <pc:sldMk cId="835516347" sldId="275"/>
            <ac:spMk id="2" creationId="{42AEC35F-0E2F-4F24-B8BD-C4B308EE4A52}"/>
          </ac:spMkLst>
        </pc:spChg>
        <pc:spChg chg="mod">
          <ac:chgData name="Ellsworth, Tricia" userId="01d6a956-2361-406b-8257-931c99b3a1b5" providerId="ADAL" clId="{09BD0A30-EE26-4513-A49A-453209AAFA7C}" dt="2021-04-30T16:29:30.857" v="70"/>
          <ac:spMkLst>
            <pc:docMk/>
            <pc:sldMk cId="835516347" sldId="275"/>
            <ac:spMk id="3" creationId="{5B78A163-77DF-4D9F-9D06-4F91311B3546}"/>
          </ac:spMkLst>
        </pc:spChg>
      </pc:sldChg>
      <pc:sldChg chg="modSp add">
        <pc:chgData name="Ellsworth, Tricia" userId="01d6a956-2361-406b-8257-931c99b3a1b5" providerId="ADAL" clId="{09BD0A30-EE26-4513-A49A-453209AAFA7C}" dt="2021-04-30T16:29:43.159" v="77"/>
        <pc:sldMkLst>
          <pc:docMk/>
          <pc:sldMk cId="3739118047" sldId="276"/>
        </pc:sldMkLst>
        <pc:spChg chg="mod">
          <ac:chgData name="Ellsworth, Tricia" userId="01d6a956-2361-406b-8257-931c99b3a1b5" providerId="ADAL" clId="{09BD0A30-EE26-4513-A49A-453209AAFA7C}" dt="2021-04-30T16:29:41.924" v="76" actId="20577"/>
          <ac:spMkLst>
            <pc:docMk/>
            <pc:sldMk cId="3739118047" sldId="276"/>
            <ac:spMk id="2" creationId="{4E89B573-8AD7-4FB6-BC75-BC355B988E6D}"/>
          </ac:spMkLst>
        </pc:spChg>
        <pc:spChg chg="mod">
          <ac:chgData name="Ellsworth, Tricia" userId="01d6a956-2361-406b-8257-931c99b3a1b5" providerId="ADAL" clId="{09BD0A30-EE26-4513-A49A-453209AAFA7C}" dt="2021-04-30T16:29:43.159" v="77"/>
          <ac:spMkLst>
            <pc:docMk/>
            <pc:sldMk cId="3739118047" sldId="276"/>
            <ac:spMk id="3" creationId="{AEB6E4E2-995A-4AA2-A72E-713CC3FB4486}"/>
          </ac:spMkLst>
        </pc:spChg>
      </pc:sldChg>
      <pc:sldChg chg="modSp add">
        <pc:chgData name="Ellsworth, Tricia" userId="01d6a956-2361-406b-8257-931c99b3a1b5" providerId="ADAL" clId="{09BD0A30-EE26-4513-A49A-453209AAFA7C}" dt="2021-04-30T16:29:44.844" v="78"/>
        <pc:sldMkLst>
          <pc:docMk/>
          <pc:sldMk cId="994857532" sldId="277"/>
        </pc:sldMkLst>
        <pc:spChg chg="mod">
          <ac:chgData name="Ellsworth, Tricia" userId="01d6a956-2361-406b-8257-931c99b3a1b5" providerId="ADAL" clId="{09BD0A30-EE26-4513-A49A-453209AAFA7C}" dt="2021-04-30T16:28:38.871" v="55"/>
          <ac:spMkLst>
            <pc:docMk/>
            <pc:sldMk cId="994857532" sldId="277"/>
            <ac:spMk id="2" creationId="{F5068EF3-1344-430D-A81B-0927AFF7781C}"/>
          </ac:spMkLst>
        </pc:spChg>
        <pc:spChg chg="mod">
          <ac:chgData name="Ellsworth, Tricia" userId="01d6a956-2361-406b-8257-931c99b3a1b5" providerId="ADAL" clId="{09BD0A30-EE26-4513-A49A-453209AAFA7C}" dt="2021-04-30T16:29:44.844" v="78"/>
          <ac:spMkLst>
            <pc:docMk/>
            <pc:sldMk cId="994857532" sldId="277"/>
            <ac:spMk id="3" creationId="{44761DBB-5CBB-4DF1-A42D-C55AE986AD0C}"/>
          </ac:spMkLst>
        </pc:spChg>
      </pc:sldChg>
      <pc:sldChg chg="modSp add">
        <pc:chgData name="Ellsworth, Tricia" userId="01d6a956-2361-406b-8257-931c99b3a1b5" providerId="ADAL" clId="{09BD0A30-EE26-4513-A49A-453209AAFA7C}" dt="2021-04-30T16:30:00.851" v="84"/>
        <pc:sldMkLst>
          <pc:docMk/>
          <pc:sldMk cId="2697338699" sldId="278"/>
        </pc:sldMkLst>
        <pc:spChg chg="mod">
          <ac:chgData name="Ellsworth, Tricia" userId="01d6a956-2361-406b-8257-931c99b3a1b5" providerId="ADAL" clId="{09BD0A30-EE26-4513-A49A-453209AAFA7C}" dt="2021-04-30T16:29:57.060" v="83"/>
          <ac:spMkLst>
            <pc:docMk/>
            <pc:sldMk cId="2697338699" sldId="278"/>
            <ac:spMk id="2" creationId="{48BDB8F5-1840-48C4-8AED-47F47B24BFAE}"/>
          </ac:spMkLst>
        </pc:spChg>
        <pc:spChg chg="mod">
          <ac:chgData name="Ellsworth, Tricia" userId="01d6a956-2361-406b-8257-931c99b3a1b5" providerId="ADAL" clId="{09BD0A30-EE26-4513-A49A-453209AAFA7C}" dt="2021-04-30T16:30:00.851" v="84"/>
          <ac:spMkLst>
            <pc:docMk/>
            <pc:sldMk cId="2697338699" sldId="278"/>
            <ac:spMk id="3" creationId="{3664F46B-4B89-486D-97BF-AB04C90EDBA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859A8-4CA0-4AD5-9EE8-984713A6B511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448B7-74B4-44CC-B377-38E2F6972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639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8111-477A-4886-9B29-2F0FFA54A15E}" type="datetime1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D06-61E5-4CFF-94FE-113A4E66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540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09B49-64D3-41F0-B8E8-1F023915C192}" type="datetime1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D06-61E5-4CFF-94FE-113A4E66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30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27E9-87A7-45F0-8626-1EA885047904}" type="datetime1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D06-61E5-4CFF-94FE-113A4E66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39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790AE-8998-4BFA-9176-BC95CECFC4EE}" type="datetime1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D06-61E5-4CFF-94FE-113A4E66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72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8FDC-5261-4D8D-A7B5-82A7EB680AFB}" type="datetime1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D06-61E5-4CFF-94FE-113A4E66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04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C4FB-EC78-4A38-AFAC-F1F0A4A24C2E}" type="datetime1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D06-61E5-4CFF-94FE-113A4E66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9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C86B-1AB0-47CB-B8CD-60ED3D5BAA8D}" type="datetime1">
              <a:rPr lang="en-US" smtClean="0"/>
              <a:t>4/30/2021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D06-61E5-4CFF-94FE-113A4E66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45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FA703-9DE2-41CE-B2EE-D82A664D554D}" type="datetime1">
              <a:rPr lang="en-US" smtClean="0"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D06-61E5-4CFF-94FE-113A4E66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468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8D5C-0436-48F0-920D-D5A56C0A50AC}" type="datetime1">
              <a:rPr lang="en-US" smtClean="0"/>
              <a:t>4/30/2021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D06-61E5-4CFF-94FE-113A4E66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88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0714-93EA-4D95-A664-AB075CBC8ABC}" type="datetime1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D06-61E5-4CFF-94FE-113A4E66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854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4A41D-A1E0-41D0-AC57-0C0E01800A59}" type="datetime1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D06-61E5-4CFF-94FE-113A4E66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79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3C2D3-7B23-47A6-A44C-2525956887CA}" type="datetime1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76D06-61E5-4CFF-94FE-113A4E667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16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Ch. 8 Electronic Dictionary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Your Name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5B321C-A6DE-497D-9A90-FCE6CE57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D06-61E5-4CFF-94FE-113A4E667B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18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68EF3-1344-430D-A81B-0927AFF77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Delegating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61DBB-5CBB-4DF1-A42D-C55AE986A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21B33E-2D7B-432C-8C35-2E45B60C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D06-61E5-4CFF-94FE-113A4E667B5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57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B8F5-1840-48C4-8AED-47F47B24B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Self-managed Teams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4F46B-4B89-486D-97BF-AB04C90ED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5E8EBF-F4BA-47D5-82F2-AFDE0E8D3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D06-61E5-4CFF-94FE-113A4E667B5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38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Business Textbook, </a:t>
            </a:r>
            <a:r>
              <a:rPr lang="en-US" dirty="0" err="1"/>
              <a:t>Glenco</a:t>
            </a:r>
            <a:r>
              <a:rPr lang="en-US" dirty="0"/>
              <a:t> Publishing</a:t>
            </a:r>
          </a:p>
          <a:p>
            <a:r>
              <a:rPr lang="en-US" dirty="0"/>
              <a:t>MS Power Point Online Images</a:t>
            </a:r>
          </a:p>
          <a:p>
            <a:r>
              <a:rPr lang="en-US" dirty="0"/>
              <a:t>Google Images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Leadership</a:t>
            </a:r>
          </a:p>
          <a:p>
            <a:pPr lvl="0"/>
            <a:r>
              <a:rPr lang="en-US" dirty="0"/>
              <a:t>Initiative</a:t>
            </a:r>
          </a:p>
          <a:p>
            <a:pPr lvl="0"/>
            <a:r>
              <a:rPr lang="en-US" dirty="0"/>
              <a:t>Human relations</a:t>
            </a:r>
          </a:p>
          <a:p>
            <a:pPr lvl="0"/>
            <a:r>
              <a:rPr lang="en-US" dirty="0"/>
              <a:t>Integrity</a:t>
            </a:r>
          </a:p>
          <a:p>
            <a:pPr lvl="0"/>
            <a:r>
              <a:rPr lang="en-US" dirty="0"/>
              <a:t>Autocratic leadership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B52B66-0D31-468D-A98C-55A0DA99CFE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US" dirty="0"/>
              <a:t>Democratic leadership</a:t>
            </a:r>
          </a:p>
          <a:p>
            <a:pPr lvl="0"/>
            <a:r>
              <a:rPr lang="en-US" dirty="0"/>
              <a:t>Free-rein leadership</a:t>
            </a:r>
          </a:p>
          <a:p>
            <a:pPr lvl="0"/>
            <a:r>
              <a:rPr lang="en-US" dirty="0"/>
              <a:t>Delegating</a:t>
            </a:r>
          </a:p>
          <a:p>
            <a:pPr lvl="0"/>
            <a:r>
              <a:rPr lang="en-US" dirty="0"/>
              <a:t>Self-managed teams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DDD3D4-3438-4D13-A763-DADFBB187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D06-61E5-4CFF-94FE-113A4E667B5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40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1A1F4-4963-43D6-B660-CDA252959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D06-61E5-4CFF-94FE-113A4E667B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789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5C25B-279B-4AED-9D99-86455E555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24D03-D4D2-4A22-8EAB-49F691DE8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F8AA3-DBB7-4E7C-B4EA-26CD009D2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D06-61E5-4CFF-94FE-113A4E667B5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415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76468-8271-4C4C-B069-77E11E770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 Relations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83F14-C855-471B-85BF-598735E7F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2EC1A7-2BEC-4CB4-BBB1-906B3C71A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D06-61E5-4CFF-94FE-113A4E667B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85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F758A-3D6C-4678-8218-713AD5294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AC191-0F75-4F6E-AD40-E4EC8E447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A62AFA-4D0D-4DDF-A876-5E650F523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D06-61E5-4CFF-94FE-113A4E667B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782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5D483-94E6-4110-A0C4-A19BB16D7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Autocratic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79004-F481-425F-9494-2347E6DE9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88BD15-849C-465A-807F-4BD803DA5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D06-61E5-4CFF-94FE-113A4E667B5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97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EC35F-0E2F-4F24-B8BD-C4B308EE4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Democratic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8A163-77DF-4D9F-9D06-4F91311B3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8F335-E4AD-4FD9-837C-DE42A498A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D06-61E5-4CFF-94FE-113A4E667B5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16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9B573-8AD7-4FB6-BC75-BC355B988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Free-rein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6E4E2-995A-4AA2-A72E-713CC3FB4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word</a:t>
            </a:r>
          </a:p>
          <a:p>
            <a:r>
              <a:rPr lang="en-US" dirty="0"/>
              <a:t>Use word in a sentence</a:t>
            </a:r>
          </a:p>
          <a:p>
            <a:r>
              <a:rPr lang="en-US" dirty="0"/>
              <a:t>Add an image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FDEBD7-64FE-4F9E-BE6B-CC07FD9E2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76D06-61E5-4CFF-94FE-113A4E667B5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18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06F9A8-314D-4B7B-AD4B-074660F4D419}">
  <ds:schemaRefs>
    <ds:schemaRef ds:uri="http://www.w3.org/XML/1998/namespace"/>
    <ds:schemaRef ds:uri="http://schemas.microsoft.com/office/2006/documentManagement/types"/>
    <ds:schemaRef ds:uri="http://purl.org/dc/elements/1.1/"/>
    <ds:schemaRef ds:uri="d2816622-cc35-45ff-b38d-8694946a657f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968dbe4d-483c-4bd7-8c7b-287a3305d3b6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E6626D0-0DB3-4E9F-88F0-7894C3B0D0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B190A0-A076-430F-BF31-641703DA83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155</Words>
  <Application>Microsoft Office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Ch. 8 Electronic Dictionary</vt:lpstr>
      <vt:lpstr>List of Words</vt:lpstr>
      <vt:lpstr>Leadership</vt:lpstr>
      <vt:lpstr>Initiative</vt:lpstr>
      <vt:lpstr>Human Relations</vt:lpstr>
      <vt:lpstr>Integrity</vt:lpstr>
      <vt:lpstr>Autocratic Leadership</vt:lpstr>
      <vt:lpstr>Democratic Leadership</vt:lpstr>
      <vt:lpstr>Free-rein Leadership</vt:lpstr>
      <vt:lpstr>Delegating</vt:lpstr>
      <vt:lpstr>Self-managed Teams</vt:lpstr>
      <vt:lpstr>Resources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8 Electronic Dictionary</dc:title>
  <dc:creator>Ellsworth, Tricia</dc:creator>
  <cp:lastModifiedBy>Ellsworth, Tricia</cp:lastModifiedBy>
  <cp:revision>1</cp:revision>
  <dcterms:created xsi:type="dcterms:W3CDTF">2020-02-05T17:00:07Z</dcterms:created>
  <dcterms:modified xsi:type="dcterms:W3CDTF">2021-04-30T16:30:09Z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